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21"/>
  </p:notesMasterIdLst>
  <p:sldIdLst>
    <p:sldId id="256" r:id="rId3"/>
    <p:sldId id="259" r:id="rId4"/>
    <p:sldId id="260" r:id="rId5"/>
    <p:sldId id="263" r:id="rId6"/>
    <p:sldId id="261" r:id="rId7"/>
    <p:sldId id="262" r:id="rId8"/>
    <p:sldId id="264" r:id="rId9"/>
    <p:sldId id="269" r:id="rId10"/>
    <p:sldId id="265" r:id="rId11"/>
    <p:sldId id="270" r:id="rId12"/>
    <p:sldId id="266" r:id="rId13"/>
    <p:sldId id="267" r:id="rId14"/>
    <p:sldId id="268" r:id="rId15"/>
    <p:sldId id="275" r:id="rId16"/>
    <p:sldId id="271" r:id="rId17"/>
    <p:sldId id="272" r:id="rId18"/>
    <p:sldId id="273" r:id="rId19"/>
    <p:sldId id="274" r:id="rId20"/>
  </p:sldIdLst>
  <p:sldSz cx="9144000" cy="5143500" type="screen16x9"/>
  <p:notesSz cx="6858000" cy="9144000"/>
  <p:embeddedFontLst>
    <p:embeddedFont>
      <p:font typeface="Barlow Semi Condensed" panose="00000506000000000000" pitchFamily="2" charset="0"/>
      <p:regular r:id="rId22"/>
      <p:bold r:id="rId23"/>
      <p:italic r:id="rId24"/>
      <p:boldItalic r:id="rId25"/>
    </p:embeddedFont>
    <p:embeddedFont>
      <p:font typeface="Barlow Semi Condensed Medium" panose="00000606000000000000" pitchFamily="2" charset="0"/>
      <p:regular r:id="rId26"/>
      <p:bold r:id="rId27"/>
      <p:italic r:id="rId28"/>
      <p:boldItalic r:id="rId29"/>
    </p:embeddedFont>
    <p:embeddedFont>
      <p:font typeface="Fjalla One" panose="020B0604020202020204" charset="0"/>
      <p:regular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6" roundtripDataSignature="AMtx7mjmUHWsGbZ+D1F8Hik/ScCUK5Bs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D69EC5-B219-4DE9-93C9-F81A88D21F21}">
  <a:tblStyle styleId="{43D69EC5-B219-4DE9-93C9-F81A88D21F2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426" y="13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50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49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49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7" name="Google Shape;17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1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423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824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9276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162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306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8305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391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985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805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41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0943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092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4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09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774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3" name="Google Shape;17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598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6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older 28">
  <p:cSld name="Image Holder 28">
    <p:spTree>
      <p:nvGrpSpPr>
        <p:cNvPr id="1" name="Shape 50"/>
        <p:cNvGrpSpPr/>
        <p:nvPr/>
      </p:nvGrpSpPr>
      <p:grpSpPr>
        <a:xfrm>
          <a:off x="0" y="0"/>
          <a:ext cx="0" cy="0"/>
          <a:chOff x="0" y="0"/>
          <a:chExt cx="0" cy="0"/>
        </a:xfrm>
      </p:grpSpPr>
      <p:sp>
        <p:nvSpPr>
          <p:cNvPr id="51" name="Google Shape;51;p66"/>
          <p:cNvSpPr txBox="1">
            <a:spLocks noGrp="1"/>
          </p:cNvSpPr>
          <p:nvPr>
            <p:ph type="ftr" idx="11"/>
          </p:nvPr>
        </p:nvSpPr>
        <p:spPr>
          <a:xfrm>
            <a:off x="5273423" y="4769766"/>
            <a:ext cx="3086100" cy="273900"/>
          </a:xfrm>
          <a:prstGeom prst="rect">
            <a:avLst/>
          </a:prstGeom>
          <a:noFill/>
          <a:ln>
            <a:noFill/>
          </a:ln>
        </p:spPr>
        <p:txBody>
          <a:bodyPr spcFirstLastPara="1" wrap="square" lIns="36625" tIns="18300" rIns="36625" bIns="18300" anchor="ctr" anchorCtr="0">
            <a:noAutofit/>
          </a:bodyPr>
          <a:lstStyle>
            <a:lvl1pPr marR="0" lvl="0" algn="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Arial"/>
                <a:ea typeface="Arial"/>
                <a:cs typeface="Arial"/>
                <a:sym typeface="Arial"/>
              </a:defRPr>
            </a:lvl9pPr>
          </a:lstStyle>
          <a:p>
            <a:endParaRPr/>
          </a:p>
        </p:txBody>
      </p:sp>
      <p:sp>
        <p:nvSpPr>
          <p:cNvPr id="52" name="Google Shape;52;p66"/>
          <p:cNvSpPr txBox="1">
            <a:spLocks noGrp="1"/>
          </p:cNvSpPr>
          <p:nvPr>
            <p:ph type="sldNum" idx="12"/>
          </p:nvPr>
        </p:nvSpPr>
        <p:spPr>
          <a:xfrm>
            <a:off x="6592434" y="4769766"/>
            <a:ext cx="2057400" cy="273900"/>
          </a:xfrm>
          <a:prstGeom prst="rect">
            <a:avLst/>
          </a:prstGeom>
          <a:noFill/>
          <a:ln>
            <a:noFill/>
          </a:ln>
        </p:spPr>
        <p:txBody>
          <a:bodyPr spcFirstLastPara="1" wrap="square" lIns="36625" tIns="18300" rIns="36625" bIns="1830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3" name="Google Shape;53;p66"/>
          <p:cNvSpPr>
            <a:spLocks noGrp="1"/>
          </p:cNvSpPr>
          <p:nvPr>
            <p:ph type="pic" idx="2"/>
          </p:nvPr>
        </p:nvSpPr>
        <p:spPr>
          <a:xfrm>
            <a:off x="0" y="0"/>
            <a:ext cx="9144000" cy="5143500"/>
          </a:xfrm>
          <a:prstGeom prst="rect">
            <a:avLst/>
          </a:prstGeom>
          <a:solidFill>
            <a:srgbClr val="242529"/>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2_Custom Layout">
  <p:cSld name="52_Custom Layout">
    <p:spTree>
      <p:nvGrpSpPr>
        <p:cNvPr id="1"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5"/>
        <p:cNvGrpSpPr/>
        <p:nvPr/>
      </p:nvGrpSpPr>
      <p:grpSpPr>
        <a:xfrm>
          <a:off x="0" y="0"/>
          <a:ext cx="0" cy="0"/>
          <a:chOff x="0" y="0"/>
          <a:chExt cx="0" cy="0"/>
        </a:xfrm>
      </p:grpSpPr>
      <p:sp>
        <p:nvSpPr>
          <p:cNvPr id="56" name="Google Shape;56;p68"/>
          <p:cNvSpPr txBox="1">
            <a:spLocks noGrp="1"/>
          </p:cNvSpPr>
          <p:nvPr>
            <p:ph type="dt" idx="10"/>
          </p:nvPr>
        </p:nvSpPr>
        <p:spPr>
          <a:xfrm>
            <a:off x="526725" y="4767788"/>
            <a:ext cx="23925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7" name="Google Shape;57;p68"/>
          <p:cNvSpPr txBox="1">
            <a:spLocks noGrp="1"/>
          </p:cNvSpPr>
          <p:nvPr>
            <p:ph type="ftr" idx="11"/>
          </p:nvPr>
        </p:nvSpPr>
        <p:spPr>
          <a:xfrm>
            <a:off x="3042519" y="4767787"/>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8" name="Google Shape;58;p68"/>
          <p:cNvSpPr txBox="1">
            <a:spLocks noGrp="1"/>
          </p:cNvSpPr>
          <p:nvPr>
            <p:ph type="sldNum" idx="12"/>
          </p:nvPr>
        </p:nvSpPr>
        <p:spPr>
          <a:xfrm>
            <a:off x="6224954" y="4767787"/>
            <a:ext cx="24195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9" name="Google Shape;59;p68"/>
          <p:cNvSpPr txBox="1">
            <a:spLocks noGrp="1"/>
          </p:cNvSpPr>
          <p:nvPr>
            <p:ph type="body" idx="1"/>
          </p:nvPr>
        </p:nvSpPr>
        <p:spPr>
          <a:xfrm>
            <a:off x="526725" y="1543049"/>
            <a:ext cx="3052500" cy="3178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1200"/>
              </a:spcBef>
              <a:spcAft>
                <a:spcPts val="0"/>
              </a:spcAft>
              <a:buClr>
                <a:schemeClr val="dk1"/>
              </a:buClr>
              <a:buSzPts val="1100"/>
              <a:buNone/>
              <a:defRPr sz="1100"/>
            </a:lvl2pPr>
            <a:lvl3pPr marL="1371600" lvl="2" indent="-228600" algn="l">
              <a:lnSpc>
                <a:spcPct val="90000"/>
              </a:lnSpc>
              <a:spcBef>
                <a:spcPts val="1200"/>
              </a:spcBef>
              <a:spcAft>
                <a:spcPts val="0"/>
              </a:spcAft>
              <a:buClr>
                <a:schemeClr val="dk1"/>
              </a:buClr>
              <a:buSzPts val="900"/>
              <a:buNone/>
              <a:defRPr sz="900"/>
            </a:lvl3pPr>
            <a:lvl4pPr marL="1828800" lvl="3" indent="-228600" algn="l">
              <a:lnSpc>
                <a:spcPct val="90000"/>
              </a:lnSpc>
              <a:spcBef>
                <a:spcPts val="1200"/>
              </a:spcBef>
              <a:spcAft>
                <a:spcPts val="0"/>
              </a:spcAft>
              <a:buClr>
                <a:schemeClr val="dk1"/>
              </a:buClr>
              <a:buSzPts val="800"/>
              <a:buNone/>
              <a:defRPr sz="800"/>
            </a:lvl4pPr>
            <a:lvl5pPr marL="2286000" lvl="4" indent="-228600" algn="l">
              <a:lnSpc>
                <a:spcPct val="90000"/>
              </a:lnSpc>
              <a:spcBef>
                <a:spcPts val="1200"/>
              </a:spcBef>
              <a:spcAft>
                <a:spcPts val="0"/>
              </a:spcAft>
              <a:buClr>
                <a:schemeClr val="dk1"/>
              </a:buClr>
              <a:buSzPts val="800"/>
              <a:buNone/>
              <a:defRPr sz="800"/>
            </a:lvl5pPr>
            <a:lvl6pPr marL="2743200" lvl="5" indent="-228600" algn="l">
              <a:lnSpc>
                <a:spcPct val="90000"/>
              </a:lnSpc>
              <a:spcBef>
                <a:spcPts val="1200"/>
              </a:spcBef>
              <a:spcAft>
                <a:spcPts val="0"/>
              </a:spcAft>
              <a:buClr>
                <a:schemeClr val="dk1"/>
              </a:buClr>
              <a:buSzPts val="800"/>
              <a:buNone/>
              <a:defRPr sz="800"/>
            </a:lvl6pPr>
            <a:lvl7pPr marL="3200400" lvl="6" indent="-228600" algn="l">
              <a:lnSpc>
                <a:spcPct val="90000"/>
              </a:lnSpc>
              <a:spcBef>
                <a:spcPts val="1200"/>
              </a:spcBef>
              <a:spcAft>
                <a:spcPts val="0"/>
              </a:spcAft>
              <a:buClr>
                <a:schemeClr val="dk1"/>
              </a:buClr>
              <a:buSzPts val="800"/>
              <a:buNone/>
              <a:defRPr sz="800"/>
            </a:lvl7pPr>
            <a:lvl8pPr marL="3657600" lvl="7" indent="-228600" algn="l">
              <a:lnSpc>
                <a:spcPct val="90000"/>
              </a:lnSpc>
              <a:spcBef>
                <a:spcPts val="1200"/>
              </a:spcBef>
              <a:spcAft>
                <a:spcPts val="0"/>
              </a:spcAft>
              <a:buClr>
                <a:schemeClr val="dk1"/>
              </a:buClr>
              <a:buSzPts val="800"/>
              <a:buNone/>
              <a:defRPr sz="800"/>
            </a:lvl8pPr>
            <a:lvl9pPr marL="4114800" lvl="8" indent="-228600" algn="l">
              <a:lnSpc>
                <a:spcPct val="90000"/>
              </a:lnSpc>
              <a:spcBef>
                <a:spcPts val="1200"/>
              </a:spcBef>
              <a:spcAft>
                <a:spcPts val="1200"/>
              </a:spcAft>
              <a:buClr>
                <a:schemeClr val="dk1"/>
              </a:buClr>
              <a:buSzPts val="800"/>
              <a:buNone/>
              <a:defRPr sz="800"/>
            </a:lvl9pPr>
          </a:lstStyle>
          <a:p>
            <a:endParaRPr/>
          </a:p>
        </p:txBody>
      </p:sp>
      <p:sp>
        <p:nvSpPr>
          <p:cNvPr id="60" name="Google Shape;60;p68"/>
          <p:cNvSpPr txBox="1">
            <a:spLocks noGrp="1"/>
          </p:cNvSpPr>
          <p:nvPr>
            <p:ph type="title"/>
          </p:nvPr>
        </p:nvSpPr>
        <p:spPr>
          <a:xfrm>
            <a:off x="526725" y="131627"/>
            <a:ext cx="3052500" cy="13455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1"/>
        <p:cNvGrpSpPr/>
        <p:nvPr/>
      </p:nvGrpSpPr>
      <p:grpSpPr>
        <a:xfrm>
          <a:off x="0" y="0"/>
          <a:ext cx="0" cy="0"/>
          <a:chOff x="0" y="0"/>
          <a:chExt cx="0" cy="0"/>
        </a:xfrm>
      </p:grpSpPr>
      <p:sp>
        <p:nvSpPr>
          <p:cNvPr id="62" name="Google Shape;62;p69"/>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63" name="Google Shape;63;p69"/>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 name="Google Shape;64;p69"/>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5" name="Google Shape;65;p69"/>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 name="Google Shape;66;p69"/>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 name="Google Shape;67;p69"/>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8" name="Google Shape;68;p69"/>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9" name="Google Shape;69;p69"/>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0" name="Google Shape;70;p69"/>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1" name="Google Shape;71;p69"/>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2" name="Google Shape;72;p69"/>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3" name="Google Shape;73;p69"/>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74" name="Google Shape;74;p69"/>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55"/>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79" name="Google Shape;79;p55"/>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0" name="Google Shape;80;p55"/>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1" name="Google Shape;81;p55"/>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 name="Google Shape;82;p55"/>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 name="Google Shape;83;p55"/>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 name="Google Shape;84;p55"/>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5" name="Google Shape;85;p55"/>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 name="Google Shape;86;p55"/>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7" name="Google Shape;87;p55"/>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88" name="Google Shape;88;p55"/>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89" name="Google Shape;89;p55"/>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90" name="Google Shape;90;p55"/>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71"/>
          <p:cNvGrpSpPr/>
          <p:nvPr/>
        </p:nvGrpSpPr>
        <p:grpSpPr>
          <a:xfrm>
            <a:off x="2132649" y="713253"/>
            <a:ext cx="4878702" cy="3717004"/>
            <a:chOff x="399425" y="238125"/>
            <a:chExt cx="6810025" cy="5187000"/>
          </a:xfrm>
        </p:grpSpPr>
        <p:sp>
          <p:nvSpPr>
            <p:cNvPr id="129" name="Google Shape;129;p71"/>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1"/>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71"/>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2" name="Google Shape;132;p71"/>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133" name="Google Shape;133;p71"/>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34" name="Google Shape;134;p71"/>
          <p:cNvGrpSpPr/>
          <p:nvPr/>
        </p:nvGrpSpPr>
        <p:grpSpPr>
          <a:xfrm>
            <a:off x="432850" y="0"/>
            <a:ext cx="8278300" cy="5165700"/>
            <a:chOff x="432850" y="0"/>
            <a:chExt cx="8278300" cy="5165700"/>
          </a:xfrm>
        </p:grpSpPr>
        <p:cxnSp>
          <p:nvCxnSpPr>
            <p:cNvPr id="135" name="Google Shape;135;p71"/>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36" name="Google Shape;136;p71"/>
            <p:cNvGrpSpPr/>
            <p:nvPr/>
          </p:nvGrpSpPr>
          <p:grpSpPr>
            <a:xfrm>
              <a:off x="8129350" y="4292175"/>
              <a:ext cx="581800" cy="582350"/>
              <a:chOff x="8064275" y="887850"/>
              <a:chExt cx="581800" cy="582350"/>
            </a:xfrm>
          </p:grpSpPr>
          <p:sp>
            <p:nvSpPr>
              <p:cNvPr id="137" name="Google Shape;137;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 name="Google Shape;143;p71"/>
            <p:cNvGrpSpPr/>
            <p:nvPr/>
          </p:nvGrpSpPr>
          <p:grpSpPr>
            <a:xfrm>
              <a:off x="8274238" y="3720600"/>
              <a:ext cx="292025" cy="292575"/>
              <a:chOff x="7353050" y="316275"/>
              <a:chExt cx="292025" cy="292575"/>
            </a:xfrm>
          </p:grpSpPr>
          <p:sp>
            <p:nvSpPr>
              <p:cNvPr id="144" name="Google Shape;144;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71"/>
            <p:cNvGrpSpPr/>
            <p:nvPr/>
          </p:nvGrpSpPr>
          <p:grpSpPr>
            <a:xfrm>
              <a:off x="8332763" y="3212475"/>
              <a:ext cx="175000" cy="175000"/>
              <a:chOff x="8792300" y="321275"/>
              <a:chExt cx="175000" cy="175000"/>
            </a:xfrm>
          </p:grpSpPr>
          <p:sp>
            <p:nvSpPr>
              <p:cNvPr id="149" name="Google Shape;149;p7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7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3" name="Google Shape;153;p71"/>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54" name="Google Shape;154;p71"/>
            <p:cNvGrpSpPr/>
            <p:nvPr/>
          </p:nvGrpSpPr>
          <p:grpSpPr>
            <a:xfrm rot="10800000">
              <a:off x="432850" y="291788"/>
              <a:ext cx="581800" cy="582350"/>
              <a:chOff x="8064275" y="887850"/>
              <a:chExt cx="581800" cy="582350"/>
            </a:xfrm>
          </p:grpSpPr>
          <p:sp>
            <p:nvSpPr>
              <p:cNvPr id="155" name="Google Shape;155;p7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7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61;p71"/>
            <p:cNvGrpSpPr/>
            <p:nvPr/>
          </p:nvGrpSpPr>
          <p:grpSpPr>
            <a:xfrm rot="10800000">
              <a:off x="577738" y="1153138"/>
              <a:ext cx="292025" cy="292575"/>
              <a:chOff x="7353050" y="316275"/>
              <a:chExt cx="292025" cy="292575"/>
            </a:xfrm>
          </p:grpSpPr>
          <p:sp>
            <p:nvSpPr>
              <p:cNvPr id="162" name="Google Shape;162;p7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71"/>
            <p:cNvGrpSpPr/>
            <p:nvPr/>
          </p:nvGrpSpPr>
          <p:grpSpPr>
            <a:xfrm rot="10800000">
              <a:off x="636238" y="1778838"/>
              <a:ext cx="175000" cy="175000"/>
              <a:chOff x="8792300" y="321275"/>
              <a:chExt cx="175000" cy="175000"/>
            </a:xfrm>
          </p:grpSpPr>
          <p:sp>
            <p:nvSpPr>
              <p:cNvPr id="167" name="Google Shape;167;p7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7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7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7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71"/>
            <p:cNvGrpSpPr/>
            <p:nvPr/>
          </p:nvGrpSpPr>
          <p:grpSpPr>
            <a:xfrm>
              <a:off x="432850" y="2003163"/>
              <a:ext cx="175013" cy="27000"/>
              <a:chOff x="5662375" y="212375"/>
              <a:chExt cx="175013" cy="27000"/>
            </a:xfrm>
          </p:grpSpPr>
          <p:sp>
            <p:nvSpPr>
              <p:cNvPr id="172" name="Google Shape;172;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 name="Google Shape;175;p71"/>
            <p:cNvGrpSpPr/>
            <p:nvPr/>
          </p:nvGrpSpPr>
          <p:grpSpPr>
            <a:xfrm>
              <a:off x="788100" y="208488"/>
              <a:ext cx="175013" cy="27000"/>
              <a:chOff x="5662375" y="212375"/>
              <a:chExt cx="175013" cy="27000"/>
            </a:xfrm>
          </p:grpSpPr>
          <p:sp>
            <p:nvSpPr>
              <p:cNvPr id="176" name="Google Shape;176;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 name="Google Shape;179;p71"/>
            <p:cNvGrpSpPr/>
            <p:nvPr/>
          </p:nvGrpSpPr>
          <p:grpSpPr>
            <a:xfrm>
              <a:off x="8129350" y="4988725"/>
              <a:ext cx="175013" cy="27000"/>
              <a:chOff x="5662375" y="212375"/>
              <a:chExt cx="175013" cy="27000"/>
            </a:xfrm>
          </p:grpSpPr>
          <p:sp>
            <p:nvSpPr>
              <p:cNvPr id="180" name="Google Shape;180;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71"/>
            <p:cNvGrpSpPr/>
            <p:nvPr/>
          </p:nvGrpSpPr>
          <p:grpSpPr>
            <a:xfrm>
              <a:off x="8497550" y="3429425"/>
              <a:ext cx="175013" cy="27000"/>
              <a:chOff x="5662375" y="212375"/>
              <a:chExt cx="175013" cy="27000"/>
            </a:xfrm>
          </p:grpSpPr>
          <p:sp>
            <p:nvSpPr>
              <p:cNvPr id="184" name="Google Shape;184;p7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7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7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87" name="Google Shape;187;p71"/>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88" name="Google Shape;188;p71"/>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89" name="Google Shape;189;p71"/>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71"/>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1"/>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1"/>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3"/>
        <p:cNvGrpSpPr/>
        <p:nvPr/>
      </p:nvGrpSpPr>
      <p:grpSpPr>
        <a:xfrm>
          <a:off x="0" y="0"/>
          <a:ext cx="0" cy="0"/>
          <a:chOff x="0" y="0"/>
          <a:chExt cx="0" cy="0"/>
        </a:xfrm>
      </p:grpSpPr>
      <p:sp>
        <p:nvSpPr>
          <p:cNvPr id="194" name="Google Shape;194;p72"/>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95" name="Google Shape;195;p72"/>
          <p:cNvGrpSpPr/>
          <p:nvPr/>
        </p:nvGrpSpPr>
        <p:grpSpPr>
          <a:xfrm>
            <a:off x="4484494" y="4433000"/>
            <a:ext cx="175013" cy="27000"/>
            <a:chOff x="5662375" y="212375"/>
            <a:chExt cx="175013" cy="27000"/>
          </a:xfrm>
        </p:grpSpPr>
        <p:sp>
          <p:nvSpPr>
            <p:cNvPr id="196" name="Google Shape;196;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72"/>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200" name="Google Shape;200;p72"/>
          <p:cNvGrpSpPr/>
          <p:nvPr/>
        </p:nvGrpSpPr>
        <p:grpSpPr>
          <a:xfrm>
            <a:off x="432850" y="0"/>
            <a:ext cx="8278300" cy="5165700"/>
            <a:chOff x="432850" y="0"/>
            <a:chExt cx="8278300" cy="5165700"/>
          </a:xfrm>
        </p:grpSpPr>
        <p:cxnSp>
          <p:nvCxnSpPr>
            <p:cNvPr id="201" name="Google Shape;201;p72"/>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202" name="Google Shape;202;p72"/>
            <p:cNvGrpSpPr/>
            <p:nvPr/>
          </p:nvGrpSpPr>
          <p:grpSpPr>
            <a:xfrm>
              <a:off x="8129350" y="4292175"/>
              <a:ext cx="581800" cy="582350"/>
              <a:chOff x="8064275" y="887850"/>
              <a:chExt cx="581800" cy="582350"/>
            </a:xfrm>
          </p:grpSpPr>
          <p:sp>
            <p:nvSpPr>
              <p:cNvPr id="203" name="Google Shape;203;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72"/>
            <p:cNvGrpSpPr/>
            <p:nvPr/>
          </p:nvGrpSpPr>
          <p:grpSpPr>
            <a:xfrm>
              <a:off x="8274238" y="3720600"/>
              <a:ext cx="292025" cy="292575"/>
              <a:chOff x="7353050" y="316275"/>
              <a:chExt cx="292025" cy="292575"/>
            </a:xfrm>
          </p:grpSpPr>
          <p:sp>
            <p:nvSpPr>
              <p:cNvPr id="210" name="Google Shape;210;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72"/>
            <p:cNvGrpSpPr/>
            <p:nvPr/>
          </p:nvGrpSpPr>
          <p:grpSpPr>
            <a:xfrm>
              <a:off x="8332763" y="3212475"/>
              <a:ext cx="175000" cy="175000"/>
              <a:chOff x="8792300" y="321275"/>
              <a:chExt cx="175000" cy="175000"/>
            </a:xfrm>
          </p:grpSpPr>
          <p:sp>
            <p:nvSpPr>
              <p:cNvPr id="215" name="Google Shape;215;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19" name="Google Shape;219;p72"/>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220" name="Google Shape;220;p72"/>
            <p:cNvGrpSpPr/>
            <p:nvPr/>
          </p:nvGrpSpPr>
          <p:grpSpPr>
            <a:xfrm rot="10800000">
              <a:off x="432850" y="291788"/>
              <a:ext cx="581800" cy="582350"/>
              <a:chOff x="8064275" y="887850"/>
              <a:chExt cx="581800" cy="582350"/>
            </a:xfrm>
          </p:grpSpPr>
          <p:sp>
            <p:nvSpPr>
              <p:cNvPr id="221" name="Google Shape;221;p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72"/>
            <p:cNvGrpSpPr/>
            <p:nvPr/>
          </p:nvGrpSpPr>
          <p:grpSpPr>
            <a:xfrm rot="10800000">
              <a:off x="577738" y="1153138"/>
              <a:ext cx="292025" cy="292575"/>
              <a:chOff x="7353050" y="316275"/>
              <a:chExt cx="292025" cy="292575"/>
            </a:xfrm>
          </p:grpSpPr>
          <p:sp>
            <p:nvSpPr>
              <p:cNvPr id="228" name="Google Shape;228;p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 name="Google Shape;232;p72"/>
            <p:cNvGrpSpPr/>
            <p:nvPr/>
          </p:nvGrpSpPr>
          <p:grpSpPr>
            <a:xfrm rot="10800000">
              <a:off x="636238" y="1778838"/>
              <a:ext cx="175000" cy="175000"/>
              <a:chOff x="8792300" y="321275"/>
              <a:chExt cx="175000" cy="175000"/>
            </a:xfrm>
          </p:grpSpPr>
          <p:sp>
            <p:nvSpPr>
              <p:cNvPr id="233" name="Google Shape;233;p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72"/>
            <p:cNvGrpSpPr/>
            <p:nvPr/>
          </p:nvGrpSpPr>
          <p:grpSpPr>
            <a:xfrm>
              <a:off x="432850" y="2003163"/>
              <a:ext cx="175013" cy="27000"/>
              <a:chOff x="5662375" y="212375"/>
              <a:chExt cx="175013" cy="27000"/>
            </a:xfrm>
          </p:grpSpPr>
          <p:sp>
            <p:nvSpPr>
              <p:cNvPr id="238" name="Google Shape;238;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 name="Google Shape;241;p72"/>
            <p:cNvGrpSpPr/>
            <p:nvPr/>
          </p:nvGrpSpPr>
          <p:grpSpPr>
            <a:xfrm>
              <a:off x="788100" y="208488"/>
              <a:ext cx="175013" cy="27000"/>
              <a:chOff x="5662375" y="212375"/>
              <a:chExt cx="175013" cy="27000"/>
            </a:xfrm>
          </p:grpSpPr>
          <p:sp>
            <p:nvSpPr>
              <p:cNvPr id="242" name="Google Shape;242;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72"/>
            <p:cNvGrpSpPr/>
            <p:nvPr/>
          </p:nvGrpSpPr>
          <p:grpSpPr>
            <a:xfrm>
              <a:off x="8129350" y="4988725"/>
              <a:ext cx="175013" cy="27000"/>
              <a:chOff x="5662375" y="212375"/>
              <a:chExt cx="175013" cy="27000"/>
            </a:xfrm>
          </p:grpSpPr>
          <p:sp>
            <p:nvSpPr>
              <p:cNvPr id="246" name="Google Shape;246;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72"/>
            <p:cNvGrpSpPr/>
            <p:nvPr/>
          </p:nvGrpSpPr>
          <p:grpSpPr>
            <a:xfrm>
              <a:off x="8497550" y="3429425"/>
              <a:ext cx="175013" cy="27000"/>
              <a:chOff x="5662375" y="212375"/>
              <a:chExt cx="175013" cy="27000"/>
            </a:xfrm>
          </p:grpSpPr>
          <p:sp>
            <p:nvSpPr>
              <p:cNvPr id="250" name="Google Shape;250;p7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7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53" name="Google Shape;253;p72"/>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254" name="Google Shape;254;p72"/>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255" name="Google Shape;255;p7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7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9"/>
        <p:cNvGrpSpPr/>
        <p:nvPr/>
      </p:nvGrpSpPr>
      <p:grpSpPr>
        <a:xfrm>
          <a:off x="0" y="0"/>
          <a:ext cx="0" cy="0"/>
          <a:chOff x="0" y="0"/>
          <a:chExt cx="0" cy="0"/>
        </a:xfrm>
      </p:grpSpPr>
      <p:sp>
        <p:nvSpPr>
          <p:cNvPr id="260" name="Google Shape;260;p73"/>
          <p:cNvSpPr txBox="1">
            <a:spLocks noGrp="1"/>
          </p:cNvSpPr>
          <p:nvPr>
            <p:ph type="title"/>
          </p:nvPr>
        </p:nvSpPr>
        <p:spPr>
          <a:xfrm>
            <a:off x="1807671" y="338325"/>
            <a:ext cx="5528700" cy="61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1" name="Google Shape;261;p73"/>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2" name="Google Shape;262;p73"/>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3" name="Google Shape;263;p73"/>
          <p:cNvSpPr txBox="1">
            <a:spLocks noGrp="1"/>
          </p:cNvSpPr>
          <p:nvPr>
            <p:ph type="subTitle" idx="3"/>
          </p:nvPr>
        </p:nvSpPr>
        <p:spPr>
          <a:xfrm>
            <a:off x="4956048" y="2221992"/>
            <a:ext cx="2084700" cy="283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264" name="Google Shape;264;p73"/>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Arial"/>
                <a:ea typeface="Arial"/>
                <a:cs typeface="Arial"/>
                <a:sym typeface="Arial"/>
              </a:defRPr>
            </a:lvl9pPr>
          </a:lstStyle>
          <a:p>
            <a:endParaRPr/>
          </a:p>
        </p:txBody>
      </p:sp>
      <p:sp>
        <p:nvSpPr>
          <p:cNvPr id="265" name="Google Shape;265;p73"/>
          <p:cNvSpPr txBox="1">
            <a:spLocks noGrp="1"/>
          </p:cNvSpPr>
          <p:nvPr>
            <p:ph type="title" idx="5"/>
          </p:nvPr>
        </p:nvSpPr>
        <p:spPr>
          <a:xfrm>
            <a:off x="2779776"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66" name="Google Shape;266;p73"/>
          <p:cNvSpPr txBox="1">
            <a:spLocks noGrp="1"/>
          </p:cNvSpPr>
          <p:nvPr>
            <p:ph type="title" idx="6"/>
          </p:nvPr>
        </p:nvSpPr>
        <p:spPr>
          <a:xfrm>
            <a:off x="5641848" y="1627632"/>
            <a:ext cx="7224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grpSp>
        <p:nvGrpSpPr>
          <p:cNvPr id="267" name="Google Shape;267;p73"/>
          <p:cNvGrpSpPr/>
          <p:nvPr/>
        </p:nvGrpSpPr>
        <p:grpSpPr>
          <a:xfrm>
            <a:off x="432850" y="0"/>
            <a:ext cx="8278300" cy="5165700"/>
            <a:chOff x="432850" y="0"/>
            <a:chExt cx="8278300" cy="5165700"/>
          </a:xfrm>
        </p:grpSpPr>
        <p:cxnSp>
          <p:nvCxnSpPr>
            <p:cNvPr id="268" name="Google Shape;268;p73"/>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269" name="Google Shape;269;p73"/>
            <p:cNvGrpSpPr/>
            <p:nvPr/>
          </p:nvGrpSpPr>
          <p:grpSpPr>
            <a:xfrm>
              <a:off x="8129350" y="4292175"/>
              <a:ext cx="581800" cy="582350"/>
              <a:chOff x="8064275" y="887850"/>
              <a:chExt cx="581800" cy="582350"/>
            </a:xfrm>
          </p:grpSpPr>
          <p:sp>
            <p:nvSpPr>
              <p:cNvPr id="270" name="Google Shape;270;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73"/>
            <p:cNvGrpSpPr/>
            <p:nvPr/>
          </p:nvGrpSpPr>
          <p:grpSpPr>
            <a:xfrm>
              <a:off x="8274238" y="3720600"/>
              <a:ext cx="292025" cy="292575"/>
              <a:chOff x="7353050" y="316275"/>
              <a:chExt cx="292025" cy="292575"/>
            </a:xfrm>
          </p:grpSpPr>
          <p:sp>
            <p:nvSpPr>
              <p:cNvPr id="277" name="Google Shape;277;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 name="Google Shape;281;p73"/>
            <p:cNvGrpSpPr/>
            <p:nvPr/>
          </p:nvGrpSpPr>
          <p:grpSpPr>
            <a:xfrm>
              <a:off x="8332763" y="3212475"/>
              <a:ext cx="175000" cy="175000"/>
              <a:chOff x="8792300" y="321275"/>
              <a:chExt cx="175000" cy="175000"/>
            </a:xfrm>
          </p:grpSpPr>
          <p:sp>
            <p:nvSpPr>
              <p:cNvPr id="282" name="Google Shape;282;p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86" name="Google Shape;286;p73"/>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287" name="Google Shape;287;p73"/>
            <p:cNvGrpSpPr/>
            <p:nvPr/>
          </p:nvGrpSpPr>
          <p:grpSpPr>
            <a:xfrm rot="10800000">
              <a:off x="432850" y="291788"/>
              <a:ext cx="581800" cy="582350"/>
              <a:chOff x="8064275" y="887850"/>
              <a:chExt cx="581800" cy="582350"/>
            </a:xfrm>
          </p:grpSpPr>
          <p:sp>
            <p:nvSpPr>
              <p:cNvPr id="288" name="Google Shape;288;p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73"/>
            <p:cNvGrpSpPr/>
            <p:nvPr/>
          </p:nvGrpSpPr>
          <p:grpSpPr>
            <a:xfrm rot="10800000">
              <a:off x="577738" y="1153138"/>
              <a:ext cx="292025" cy="292575"/>
              <a:chOff x="7353050" y="316275"/>
              <a:chExt cx="292025" cy="292575"/>
            </a:xfrm>
          </p:grpSpPr>
          <p:sp>
            <p:nvSpPr>
              <p:cNvPr id="295" name="Google Shape;295;p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73"/>
            <p:cNvGrpSpPr/>
            <p:nvPr/>
          </p:nvGrpSpPr>
          <p:grpSpPr>
            <a:xfrm rot="10800000">
              <a:off x="636238" y="1778838"/>
              <a:ext cx="175000" cy="175000"/>
              <a:chOff x="8792300" y="321275"/>
              <a:chExt cx="175000" cy="175000"/>
            </a:xfrm>
          </p:grpSpPr>
          <p:sp>
            <p:nvSpPr>
              <p:cNvPr id="300" name="Google Shape;300;p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73"/>
            <p:cNvGrpSpPr/>
            <p:nvPr/>
          </p:nvGrpSpPr>
          <p:grpSpPr>
            <a:xfrm>
              <a:off x="432850" y="2003163"/>
              <a:ext cx="175013" cy="27000"/>
              <a:chOff x="5662375" y="212375"/>
              <a:chExt cx="175013" cy="27000"/>
            </a:xfrm>
          </p:grpSpPr>
          <p:sp>
            <p:nvSpPr>
              <p:cNvPr id="305" name="Google Shape;305;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73"/>
            <p:cNvGrpSpPr/>
            <p:nvPr/>
          </p:nvGrpSpPr>
          <p:grpSpPr>
            <a:xfrm>
              <a:off x="788100" y="208488"/>
              <a:ext cx="175013" cy="27000"/>
              <a:chOff x="5662375" y="212375"/>
              <a:chExt cx="175013" cy="27000"/>
            </a:xfrm>
          </p:grpSpPr>
          <p:sp>
            <p:nvSpPr>
              <p:cNvPr id="309" name="Google Shape;309;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p73"/>
            <p:cNvGrpSpPr/>
            <p:nvPr/>
          </p:nvGrpSpPr>
          <p:grpSpPr>
            <a:xfrm>
              <a:off x="8129350" y="4988725"/>
              <a:ext cx="175013" cy="27000"/>
              <a:chOff x="5662375" y="212375"/>
              <a:chExt cx="175013" cy="27000"/>
            </a:xfrm>
          </p:grpSpPr>
          <p:sp>
            <p:nvSpPr>
              <p:cNvPr id="313" name="Google Shape;313;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 name="Google Shape;316;p73"/>
            <p:cNvGrpSpPr/>
            <p:nvPr/>
          </p:nvGrpSpPr>
          <p:grpSpPr>
            <a:xfrm>
              <a:off x="8497550" y="3429425"/>
              <a:ext cx="175013" cy="27000"/>
              <a:chOff x="5662375" y="212375"/>
              <a:chExt cx="175013" cy="27000"/>
            </a:xfrm>
          </p:grpSpPr>
          <p:sp>
            <p:nvSpPr>
              <p:cNvPr id="317" name="Google Shape;317;p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20" name="Google Shape;320;p73"/>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21" name="Google Shape;321;p73"/>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22" name="Google Shape;322;p7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7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7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7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sp>
        <p:nvSpPr>
          <p:cNvPr id="327" name="Google Shape;327;p74"/>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28" name="Google Shape;328;p74"/>
          <p:cNvGrpSpPr/>
          <p:nvPr/>
        </p:nvGrpSpPr>
        <p:grpSpPr>
          <a:xfrm>
            <a:off x="432850" y="0"/>
            <a:ext cx="8278300" cy="5165700"/>
            <a:chOff x="432850" y="0"/>
            <a:chExt cx="8278300" cy="5165700"/>
          </a:xfrm>
        </p:grpSpPr>
        <p:cxnSp>
          <p:nvCxnSpPr>
            <p:cNvPr id="329" name="Google Shape;329;p74"/>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30" name="Google Shape;330;p74"/>
            <p:cNvGrpSpPr/>
            <p:nvPr/>
          </p:nvGrpSpPr>
          <p:grpSpPr>
            <a:xfrm>
              <a:off x="8129350" y="4292175"/>
              <a:ext cx="581800" cy="582350"/>
              <a:chOff x="8064275" y="887850"/>
              <a:chExt cx="581800" cy="582350"/>
            </a:xfrm>
          </p:grpSpPr>
          <p:sp>
            <p:nvSpPr>
              <p:cNvPr id="331" name="Google Shape;331;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74"/>
            <p:cNvGrpSpPr/>
            <p:nvPr/>
          </p:nvGrpSpPr>
          <p:grpSpPr>
            <a:xfrm>
              <a:off x="8274238" y="3720600"/>
              <a:ext cx="292025" cy="292575"/>
              <a:chOff x="7353050" y="316275"/>
              <a:chExt cx="292025" cy="292575"/>
            </a:xfrm>
          </p:grpSpPr>
          <p:sp>
            <p:nvSpPr>
              <p:cNvPr id="338" name="Google Shape;338;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 name="Google Shape;342;p74"/>
            <p:cNvGrpSpPr/>
            <p:nvPr/>
          </p:nvGrpSpPr>
          <p:grpSpPr>
            <a:xfrm>
              <a:off x="8332763" y="3212475"/>
              <a:ext cx="175000" cy="175000"/>
              <a:chOff x="8792300" y="321275"/>
              <a:chExt cx="175000" cy="175000"/>
            </a:xfrm>
          </p:grpSpPr>
          <p:sp>
            <p:nvSpPr>
              <p:cNvPr id="343" name="Google Shape;343;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7" name="Google Shape;347;p74"/>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48" name="Google Shape;348;p74"/>
            <p:cNvGrpSpPr/>
            <p:nvPr/>
          </p:nvGrpSpPr>
          <p:grpSpPr>
            <a:xfrm rot="10800000">
              <a:off x="432850" y="291788"/>
              <a:ext cx="581800" cy="582350"/>
              <a:chOff x="8064275" y="887850"/>
              <a:chExt cx="581800" cy="582350"/>
            </a:xfrm>
          </p:grpSpPr>
          <p:sp>
            <p:nvSpPr>
              <p:cNvPr id="349" name="Google Shape;349;p7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 name="Google Shape;355;p74"/>
            <p:cNvGrpSpPr/>
            <p:nvPr/>
          </p:nvGrpSpPr>
          <p:grpSpPr>
            <a:xfrm rot="10800000">
              <a:off x="577738" y="1153138"/>
              <a:ext cx="292025" cy="292575"/>
              <a:chOff x="7353050" y="316275"/>
              <a:chExt cx="292025" cy="292575"/>
            </a:xfrm>
          </p:grpSpPr>
          <p:sp>
            <p:nvSpPr>
              <p:cNvPr id="356" name="Google Shape;356;p7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 name="Google Shape;360;p74"/>
            <p:cNvGrpSpPr/>
            <p:nvPr/>
          </p:nvGrpSpPr>
          <p:grpSpPr>
            <a:xfrm rot="10800000">
              <a:off x="636238" y="1778838"/>
              <a:ext cx="175000" cy="175000"/>
              <a:chOff x="8792300" y="321275"/>
              <a:chExt cx="175000" cy="175000"/>
            </a:xfrm>
          </p:grpSpPr>
          <p:sp>
            <p:nvSpPr>
              <p:cNvPr id="361" name="Google Shape;361;p7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74"/>
            <p:cNvGrpSpPr/>
            <p:nvPr/>
          </p:nvGrpSpPr>
          <p:grpSpPr>
            <a:xfrm>
              <a:off x="432850" y="2003163"/>
              <a:ext cx="175013" cy="27000"/>
              <a:chOff x="5662375" y="212375"/>
              <a:chExt cx="175013" cy="27000"/>
            </a:xfrm>
          </p:grpSpPr>
          <p:sp>
            <p:nvSpPr>
              <p:cNvPr id="366" name="Google Shape;366;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 name="Google Shape;369;p74"/>
            <p:cNvGrpSpPr/>
            <p:nvPr/>
          </p:nvGrpSpPr>
          <p:grpSpPr>
            <a:xfrm>
              <a:off x="788100" y="208488"/>
              <a:ext cx="175013" cy="27000"/>
              <a:chOff x="5662375" y="212375"/>
              <a:chExt cx="175013" cy="27000"/>
            </a:xfrm>
          </p:grpSpPr>
          <p:sp>
            <p:nvSpPr>
              <p:cNvPr id="370" name="Google Shape;370;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74"/>
            <p:cNvGrpSpPr/>
            <p:nvPr/>
          </p:nvGrpSpPr>
          <p:grpSpPr>
            <a:xfrm>
              <a:off x="8129350" y="4988725"/>
              <a:ext cx="175013" cy="27000"/>
              <a:chOff x="5662375" y="212375"/>
              <a:chExt cx="175013" cy="27000"/>
            </a:xfrm>
          </p:grpSpPr>
          <p:sp>
            <p:nvSpPr>
              <p:cNvPr id="374" name="Google Shape;374;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 name="Google Shape;377;p74"/>
            <p:cNvGrpSpPr/>
            <p:nvPr/>
          </p:nvGrpSpPr>
          <p:grpSpPr>
            <a:xfrm>
              <a:off x="8497550" y="3429425"/>
              <a:ext cx="175013" cy="27000"/>
              <a:chOff x="5662375" y="212375"/>
              <a:chExt cx="175013" cy="27000"/>
            </a:xfrm>
          </p:grpSpPr>
          <p:sp>
            <p:nvSpPr>
              <p:cNvPr id="378" name="Google Shape;378;p7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7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1" name="Google Shape;381;p74"/>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82" name="Google Shape;382;p74"/>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83" name="Google Shape;383;p7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7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7"/>
        <p:cNvGrpSpPr/>
        <p:nvPr/>
      </p:nvGrpSpPr>
      <p:grpSpPr>
        <a:xfrm>
          <a:off x="0" y="0"/>
          <a:ext cx="0" cy="0"/>
          <a:chOff x="0" y="0"/>
          <a:chExt cx="0" cy="0"/>
        </a:xfrm>
      </p:grpSpPr>
      <p:sp>
        <p:nvSpPr>
          <p:cNvPr id="388" name="Google Shape;388;p75"/>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389" name="Google Shape;389;p75"/>
          <p:cNvSpPr txBox="1">
            <a:spLocks noGrp="1"/>
          </p:cNvSpPr>
          <p:nvPr>
            <p:ph type="title"/>
          </p:nvPr>
        </p:nvSpPr>
        <p:spPr>
          <a:xfrm>
            <a:off x="804672" y="3319272"/>
            <a:ext cx="3291900" cy="40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90" name="Google Shape;390;p75"/>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391" name="Google Shape;391;p75"/>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392" name="Google Shape;392;p75"/>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393" name="Google Shape;393;p75"/>
          <p:cNvGrpSpPr/>
          <p:nvPr/>
        </p:nvGrpSpPr>
        <p:grpSpPr>
          <a:xfrm flipH="1">
            <a:off x="499400" y="959675"/>
            <a:ext cx="581800" cy="582350"/>
            <a:chOff x="8064275" y="887850"/>
            <a:chExt cx="581800" cy="582350"/>
          </a:xfrm>
        </p:grpSpPr>
        <p:sp>
          <p:nvSpPr>
            <p:cNvPr id="394" name="Google Shape;394;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75"/>
          <p:cNvGrpSpPr/>
          <p:nvPr/>
        </p:nvGrpSpPr>
        <p:grpSpPr>
          <a:xfrm flipH="1">
            <a:off x="1500400" y="388100"/>
            <a:ext cx="292025" cy="292575"/>
            <a:chOff x="7353050" y="316275"/>
            <a:chExt cx="292025" cy="292575"/>
          </a:xfrm>
        </p:grpSpPr>
        <p:sp>
          <p:nvSpPr>
            <p:cNvPr id="401" name="Google Shape;401;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7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7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1" name="Google Shape;411;p75"/>
          <p:cNvGrpSpPr/>
          <p:nvPr/>
        </p:nvGrpSpPr>
        <p:grpSpPr>
          <a:xfrm flipH="1">
            <a:off x="3527112" y="361100"/>
            <a:ext cx="175013" cy="27000"/>
            <a:chOff x="5662375" y="212375"/>
            <a:chExt cx="175013" cy="27000"/>
          </a:xfrm>
        </p:grpSpPr>
        <p:sp>
          <p:nvSpPr>
            <p:cNvPr id="412" name="Google Shape;412;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75"/>
          <p:cNvGrpSpPr/>
          <p:nvPr/>
        </p:nvGrpSpPr>
        <p:grpSpPr>
          <a:xfrm flipH="1">
            <a:off x="480412" y="242700"/>
            <a:ext cx="175013" cy="27000"/>
            <a:chOff x="5662375" y="212375"/>
            <a:chExt cx="175013" cy="27000"/>
          </a:xfrm>
        </p:grpSpPr>
        <p:sp>
          <p:nvSpPr>
            <p:cNvPr id="416" name="Google Shape;416;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9" name="Google Shape;419;p75"/>
          <p:cNvGrpSpPr/>
          <p:nvPr/>
        </p:nvGrpSpPr>
        <p:grpSpPr>
          <a:xfrm flipH="1">
            <a:off x="901712" y="1653625"/>
            <a:ext cx="175013" cy="27000"/>
            <a:chOff x="5662375" y="212375"/>
            <a:chExt cx="175013" cy="27000"/>
          </a:xfrm>
        </p:grpSpPr>
        <p:sp>
          <p:nvSpPr>
            <p:cNvPr id="420" name="Google Shape;420;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23" name="Google Shape;423;p75"/>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424" name="Google Shape;424;p75"/>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425" name="Google Shape;425;p75"/>
          <p:cNvGrpSpPr/>
          <p:nvPr/>
        </p:nvGrpSpPr>
        <p:grpSpPr>
          <a:xfrm rot="10800000">
            <a:off x="499400" y="3940925"/>
            <a:ext cx="581800" cy="582350"/>
            <a:chOff x="8064275" y="887850"/>
            <a:chExt cx="581800" cy="582350"/>
          </a:xfrm>
        </p:grpSpPr>
        <p:sp>
          <p:nvSpPr>
            <p:cNvPr id="426" name="Google Shape;426;p7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75"/>
          <p:cNvGrpSpPr/>
          <p:nvPr/>
        </p:nvGrpSpPr>
        <p:grpSpPr>
          <a:xfrm rot="10800000">
            <a:off x="1819575" y="4586750"/>
            <a:ext cx="292025" cy="292575"/>
            <a:chOff x="7353050" y="316275"/>
            <a:chExt cx="292025" cy="292575"/>
          </a:xfrm>
        </p:grpSpPr>
        <p:sp>
          <p:nvSpPr>
            <p:cNvPr id="433" name="Google Shape;433;p7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p75"/>
          <p:cNvGrpSpPr/>
          <p:nvPr/>
        </p:nvGrpSpPr>
        <p:grpSpPr>
          <a:xfrm rot="10800000">
            <a:off x="212525" y="4645550"/>
            <a:ext cx="175000" cy="175000"/>
            <a:chOff x="8792300" y="321275"/>
            <a:chExt cx="175000" cy="175000"/>
          </a:xfrm>
        </p:grpSpPr>
        <p:sp>
          <p:nvSpPr>
            <p:cNvPr id="438" name="Google Shape;438;p7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7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 name="Google Shape;442;p75"/>
          <p:cNvGrpSpPr/>
          <p:nvPr/>
        </p:nvGrpSpPr>
        <p:grpSpPr>
          <a:xfrm rot="10800000">
            <a:off x="480412" y="4852325"/>
            <a:ext cx="175013" cy="27000"/>
            <a:chOff x="5662375" y="212375"/>
            <a:chExt cx="175013" cy="27000"/>
          </a:xfrm>
        </p:grpSpPr>
        <p:sp>
          <p:nvSpPr>
            <p:cNvPr id="443" name="Google Shape;443;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p75"/>
          <p:cNvGrpSpPr/>
          <p:nvPr/>
        </p:nvGrpSpPr>
        <p:grpSpPr>
          <a:xfrm rot="10800000">
            <a:off x="1054112" y="3898600"/>
            <a:ext cx="175013" cy="27000"/>
            <a:chOff x="5662375" y="212375"/>
            <a:chExt cx="175013" cy="27000"/>
          </a:xfrm>
        </p:grpSpPr>
        <p:sp>
          <p:nvSpPr>
            <p:cNvPr id="447" name="Google Shape;447;p7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0"/>
        <p:cNvGrpSpPr/>
        <p:nvPr/>
      </p:nvGrpSpPr>
      <p:grpSpPr>
        <a:xfrm>
          <a:off x="0" y="0"/>
          <a:ext cx="0" cy="0"/>
          <a:chOff x="0" y="0"/>
          <a:chExt cx="0" cy="0"/>
        </a:xfrm>
      </p:grpSpPr>
      <p:grpSp>
        <p:nvGrpSpPr>
          <p:cNvPr id="451" name="Google Shape;451;p76"/>
          <p:cNvGrpSpPr/>
          <p:nvPr/>
        </p:nvGrpSpPr>
        <p:grpSpPr>
          <a:xfrm>
            <a:off x="1349626" y="598417"/>
            <a:ext cx="6453730" cy="3631136"/>
            <a:chOff x="365750" y="1285025"/>
            <a:chExt cx="6934275" cy="3315500"/>
          </a:xfrm>
        </p:grpSpPr>
        <p:sp>
          <p:nvSpPr>
            <p:cNvPr id="452" name="Google Shape;452;p76"/>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6"/>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4" name="Google Shape;454;p76"/>
          <p:cNvSpPr txBox="1">
            <a:spLocks noGrp="1"/>
          </p:cNvSpPr>
          <p:nvPr>
            <p:ph type="title"/>
          </p:nvPr>
        </p:nvSpPr>
        <p:spPr>
          <a:xfrm>
            <a:off x="2624328" y="1620753"/>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455" name="Google Shape;455;p76"/>
          <p:cNvGrpSpPr/>
          <p:nvPr/>
        </p:nvGrpSpPr>
        <p:grpSpPr>
          <a:xfrm>
            <a:off x="-6867" y="-6625"/>
            <a:ext cx="9152342" cy="5102050"/>
            <a:chOff x="-6867" y="-6625"/>
            <a:chExt cx="9152342" cy="5102050"/>
          </a:xfrm>
        </p:grpSpPr>
        <p:cxnSp>
          <p:nvCxnSpPr>
            <p:cNvPr id="456" name="Google Shape;456;p76"/>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457" name="Google Shape;457;p76"/>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458" name="Google Shape;458;p76"/>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459" name="Google Shape;459;p76"/>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460" name="Google Shape;460;p76"/>
            <p:cNvGrpSpPr/>
            <p:nvPr/>
          </p:nvGrpSpPr>
          <p:grpSpPr>
            <a:xfrm flipH="1">
              <a:off x="1278333" y="4513075"/>
              <a:ext cx="581800" cy="582350"/>
              <a:chOff x="8064275" y="887850"/>
              <a:chExt cx="581800" cy="582350"/>
            </a:xfrm>
          </p:grpSpPr>
          <p:sp>
            <p:nvSpPr>
              <p:cNvPr id="461" name="Google Shape;461;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 name="Google Shape;467;p76"/>
            <p:cNvGrpSpPr/>
            <p:nvPr/>
          </p:nvGrpSpPr>
          <p:grpSpPr>
            <a:xfrm flipH="1">
              <a:off x="2747608" y="4340463"/>
              <a:ext cx="292025" cy="292575"/>
              <a:chOff x="7353050" y="316275"/>
              <a:chExt cx="292025" cy="292575"/>
            </a:xfrm>
          </p:grpSpPr>
          <p:sp>
            <p:nvSpPr>
              <p:cNvPr id="468" name="Google Shape;468;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76"/>
            <p:cNvGrpSpPr/>
            <p:nvPr/>
          </p:nvGrpSpPr>
          <p:grpSpPr>
            <a:xfrm flipH="1">
              <a:off x="171308" y="4315025"/>
              <a:ext cx="175000" cy="175000"/>
              <a:chOff x="8792300" y="321275"/>
              <a:chExt cx="175000" cy="175000"/>
            </a:xfrm>
          </p:grpSpPr>
          <p:sp>
            <p:nvSpPr>
              <p:cNvPr id="473" name="Google Shape;473;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7" name="Google Shape;477;p76"/>
            <p:cNvGrpSpPr/>
            <p:nvPr/>
          </p:nvGrpSpPr>
          <p:grpSpPr>
            <a:xfrm>
              <a:off x="3873197" y="4657550"/>
              <a:ext cx="293111" cy="293388"/>
              <a:chOff x="3164039" y="430875"/>
              <a:chExt cx="293111" cy="293388"/>
            </a:xfrm>
          </p:grpSpPr>
          <p:sp>
            <p:nvSpPr>
              <p:cNvPr id="478" name="Google Shape;478;p7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76"/>
            <p:cNvGrpSpPr/>
            <p:nvPr/>
          </p:nvGrpSpPr>
          <p:grpSpPr>
            <a:xfrm flipH="1">
              <a:off x="242270" y="4142425"/>
              <a:ext cx="175013" cy="27000"/>
              <a:chOff x="5662375" y="212375"/>
              <a:chExt cx="175013" cy="27000"/>
            </a:xfrm>
          </p:grpSpPr>
          <p:sp>
            <p:nvSpPr>
              <p:cNvPr id="485" name="Google Shape;485;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8" name="Google Shape;488;p76"/>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489" name="Google Shape;489;p7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490" name="Google Shape;490;p7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491" name="Google Shape;491;p76"/>
            <p:cNvGrpSpPr/>
            <p:nvPr/>
          </p:nvGrpSpPr>
          <p:grpSpPr>
            <a:xfrm>
              <a:off x="8064275" y="1040250"/>
              <a:ext cx="581800" cy="582350"/>
              <a:chOff x="8064275" y="887850"/>
              <a:chExt cx="581800" cy="582350"/>
            </a:xfrm>
          </p:grpSpPr>
          <p:sp>
            <p:nvSpPr>
              <p:cNvPr id="492" name="Google Shape;492;p7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 name="Google Shape;498;p76"/>
            <p:cNvGrpSpPr/>
            <p:nvPr/>
          </p:nvGrpSpPr>
          <p:grpSpPr>
            <a:xfrm>
              <a:off x="7353050" y="316275"/>
              <a:ext cx="292025" cy="292575"/>
              <a:chOff x="7353050" y="316275"/>
              <a:chExt cx="292025" cy="292575"/>
            </a:xfrm>
          </p:grpSpPr>
          <p:sp>
            <p:nvSpPr>
              <p:cNvPr id="499" name="Google Shape;499;p7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76"/>
            <p:cNvGrpSpPr/>
            <p:nvPr/>
          </p:nvGrpSpPr>
          <p:grpSpPr>
            <a:xfrm>
              <a:off x="8792300" y="321275"/>
              <a:ext cx="175000" cy="175000"/>
              <a:chOff x="8792300" y="321275"/>
              <a:chExt cx="175000" cy="175000"/>
            </a:xfrm>
          </p:grpSpPr>
          <p:sp>
            <p:nvSpPr>
              <p:cNvPr id="504" name="Google Shape;504;p7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8" name="Google Shape;508;p76"/>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6"/>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6"/>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6"/>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6"/>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6"/>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76"/>
            <p:cNvGrpSpPr/>
            <p:nvPr/>
          </p:nvGrpSpPr>
          <p:grpSpPr>
            <a:xfrm>
              <a:off x="8490050" y="170875"/>
              <a:ext cx="175013" cy="27000"/>
              <a:chOff x="5662375" y="212375"/>
              <a:chExt cx="175013" cy="27000"/>
            </a:xfrm>
          </p:grpSpPr>
          <p:sp>
            <p:nvSpPr>
              <p:cNvPr id="515" name="Google Shape;515;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 name="Google Shape;518;p76"/>
            <p:cNvGrpSpPr/>
            <p:nvPr/>
          </p:nvGrpSpPr>
          <p:grpSpPr>
            <a:xfrm>
              <a:off x="8678350" y="1658000"/>
              <a:ext cx="175013" cy="27000"/>
              <a:chOff x="5662375" y="212375"/>
              <a:chExt cx="175013" cy="27000"/>
            </a:xfrm>
          </p:grpSpPr>
          <p:sp>
            <p:nvSpPr>
              <p:cNvPr id="519" name="Google Shape;519;p7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2"/>
        <p:cNvGrpSpPr/>
        <p:nvPr/>
      </p:nvGrpSpPr>
      <p:grpSpPr>
        <a:xfrm>
          <a:off x="0" y="0"/>
          <a:ext cx="0" cy="0"/>
          <a:chOff x="0" y="0"/>
          <a:chExt cx="0" cy="0"/>
        </a:xfrm>
      </p:grpSpPr>
      <p:sp>
        <p:nvSpPr>
          <p:cNvPr id="523" name="Google Shape;523;p7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24" name="Google Shape;524;p7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525" name="Google Shape;525;p7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526" name="Google Shape;526;p7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527" name="Google Shape;527;p7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528" name="Google Shape;528;p77"/>
          <p:cNvGrpSpPr/>
          <p:nvPr/>
        </p:nvGrpSpPr>
        <p:grpSpPr>
          <a:xfrm flipH="1">
            <a:off x="499400" y="959675"/>
            <a:ext cx="581800" cy="582350"/>
            <a:chOff x="8064275" y="887850"/>
            <a:chExt cx="581800" cy="582350"/>
          </a:xfrm>
        </p:grpSpPr>
        <p:sp>
          <p:nvSpPr>
            <p:cNvPr id="529" name="Google Shape;529;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 name="Google Shape;535;p77"/>
          <p:cNvGrpSpPr/>
          <p:nvPr/>
        </p:nvGrpSpPr>
        <p:grpSpPr>
          <a:xfrm flipH="1">
            <a:off x="1500400" y="388100"/>
            <a:ext cx="292025" cy="292575"/>
            <a:chOff x="7353050" y="316275"/>
            <a:chExt cx="292025" cy="292575"/>
          </a:xfrm>
        </p:grpSpPr>
        <p:sp>
          <p:nvSpPr>
            <p:cNvPr id="536" name="Google Shape;536;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0" name="Google Shape;540;p7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7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6" name="Google Shape;546;p77"/>
          <p:cNvGrpSpPr/>
          <p:nvPr/>
        </p:nvGrpSpPr>
        <p:grpSpPr>
          <a:xfrm flipH="1">
            <a:off x="3527112" y="361100"/>
            <a:ext cx="175013" cy="27000"/>
            <a:chOff x="5662375" y="212375"/>
            <a:chExt cx="175013" cy="27000"/>
          </a:xfrm>
        </p:grpSpPr>
        <p:sp>
          <p:nvSpPr>
            <p:cNvPr id="547" name="Google Shape;547;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 name="Google Shape;550;p77"/>
          <p:cNvGrpSpPr/>
          <p:nvPr/>
        </p:nvGrpSpPr>
        <p:grpSpPr>
          <a:xfrm flipH="1">
            <a:off x="480412" y="242700"/>
            <a:ext cx="175013" cy="27000"/>
            <a:chOff x="5662375" y="212375"/>
            <a:chExt cx="175013" cy="27000"/>
          </a:xfrm>
        </p:grpSpPr>
        <p:sp>
          <p:nvSpPr>
            <p:cNvPr id="551" name="Google Shape;551;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77"/>
          <p:cNvGrpSpPr/>
          <p:nvPr/>
        </p:nvGrpSpPr>
        <p:grpSpPr>
          <a:xfrm flipH="1">
            <a:off x="901712" y="1653625"/>
            <a:ext cx="175013" cy="27000"/>
            <a:chOff x="5662375" y="212375"/>
            <a:chExt cx="175013" cy="27000"/>
          </a:xfrm>
        </p:grpSpPr>
        <p:sp>
          <p:nvSpPr>
            <p:cNvPr id="555" name="Google Shape;555;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58" name="Google Shape;558;p7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559" name="Google Shape;559;p7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560" name="Google Shape;560;p77"/>
          <p:cNvGrpSpPr/>
          <p:nvPr/>
        </p:nvGrpSpPr>
        <p:grpSpPr>
          <a:xfrm rot="10800000">
            <a:off x="499400" y="3940925"/>
            <a:ext cx="581800" cy="582350"/>
            <a:chOff x="8064275" y="887850"/>
            <a:chExt cx="581800" cy="582350"/>
          </a:xfrm>
        </p:grpSpPr>
        <p:sp>
          <p:nvSpPr>
            <p:cNvPr id="561" name="Google Shape;561;p7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7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7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 name="Google Shape;567;p77"/>
          <p:cNvGrpSpPr/>
          <p:nvPr/>
        </p:nvGrpSpPr>
        <p:grpSpPr>
          <a:xfrm rot="10800000">
            <a:off x="1819575" y="4586750"/>
            <a:ext cx="292025" cy="292575"/>
            <a:chOff x="7353050" y="316275"/>
            <a:chExt cx="292025" cy="292575"/>
          </a:xfrm>
        </p:grpSpPr>
        <p:sp>
          <p:nvSpPr>
            <p:cNvPr id="568" name="Google Shape;568;p7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7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77"/>
          <p:cNvGrpSpPr/>
          <p:nvPr/>
        </p:nvGrpSpPr>
        <p:grpSpPr>
          <a:xfrm rot="10800000">
            <a:off x="212525" y="4645550"/>
            <a:ext cx="175000" cy="175000"/>
            <a:chOff x="8792300" y="321275"/>
            <a:chExt cx="175000" cy="175000"/>
          </a:xfrm>
        </p:grpSpPr>
        <p:sp>
          <p:nvSpPr>
            <p:cNvPr id="573" name="Google Shape;573;p7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7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7" name="Google Shape;577;p77"/>
          <p:cNvGrpSpPr/>
          <p:nvPr/>
        </p:nvGrpSpPr>
        <p:grpSpPr>
          <a:xfrm rot="10800000">
            <a:off x="480412" y="4852325"/>
            <a:ext cx="175013" cy="27000"/>
            <a:chOff x="5662375" y="212375"/>
            <a:chExt cx="175013" cy="27000"/>
          </a:xfrm>
        </p:grpSpPr>
        <p:sp>
          <p:nvSpPr>
            <p:cNvPr id="578" name="Google Shape;578;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77"/>
          <p:cNvGrpSpPr/>
          <p:nvPr/>
        </p:nvGrpSpPr>
        <p:grpSpPr>
          <a:xfrm rot="10800000">
            <a:off x="1054112" y="3898600"/>
            <a:ext cx="175013" cy="27000"/>
            <a:chOff x="5662375" y="212375"/>
            <a:chExt cx="175013" cy="27000"/>
          </a:xfrm>
        </p:grpSpPr>
        <p:sp>
          <p:nvSpPr>
            <p:cNvPr id="582" name="Google Shape;582;p7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7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5"/>
        <p:cNvGrpSpPr/>
        <p:nvPr/>
      </p:nvGrpSpPr>
      <p:grpSpPr>
        <a:xfrm>
          <a:off x="0" y="0"/>
          <a:ext cx="0" cy="0"/>
          <a:chOff x="0" y="0"/>
          <a:chExt cx="0" cy="0"/>
        </a:xfrm>
      </p:grpSpPr>
      <p:sp>
        <p:nvSpPr>
          <p:cNvPr id="586" name="Google Shape;586;p78"/>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600"/>
              <a:buFont typeface="Barlow Semi Condensed"/>
              <a:buNone/>
              <a:defRPr sz="1600" b="0" i="0" u="none" strike="noStrike" cap="none">
                <a:solidFill>
                  <a:schemeClr val="dk2"/>
                </a:solidFill>
                <a:latin typeface="Barlow Semi Condensed"/>
                <a:ea typeface="Barlow Semi Condensed"/>
                <a:cs typeface="Barlow Semi Condensed"/>
                <a:sym typeface="Barlow Semi Condensed"/>
              </a:defRPr>
            </a:lvl1pPr>
          </a:lstStyle>
          <a:p>
            <a:endParaRPr/>
          </a:p>
        </p:txBody>
      </p:sp>
      <p:sp>
        <p:nvSpPr>
          <p:cNvPr id="587" name="Google Shape;587;p78"/>
          <p:cNvSpPr txBox="1">
            <a:spLocks noGrp="1"/>
          </p:cNvSpPr>
          <p:nvPr>
            <p:ph type="title"/>
          </p:nvPr>
        </p:nvSpPr>
        <p:spPr>
          <a:xfrm>
            <a:off x="2100600" y="347472"/>
            <a:ext cx="4947000" cy="585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588" name="Google Shape;588;p78"/>
          <p:cNvCxnSpPr/>
          <p:nvPr/>
        </p:nvCxnSpPr>
        <p:spPr>
          <a:xfrm>
            <a:off x="590450" y="4340600"/>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589" name="Google Shape;589;p78"/>
          <p:cNvCxnSpPr/>
          <p:nvPr/>
        </p:nvCxnSpPr>
        <p:spPr>
          <a:xfrm rot="10800000" flipH="1">
            <a:off x="7975" y="4332600"/>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590" name="Google Shape;590;p78"/>
          <p:cNvGrpSpPr/>
          <p:nvPr/>
        </p:nvGrpSpPr>
        <p:grpSpPr>
          <a:xfrm flipH="1">
            <a:off x="431725" y="4183775"/>
            <a:ext cx="292025" cy="292575"/>
            <a:chOff x="7353050" y="316275"/>
            <a:chExt cx="292025" cy="292575"/>
          </a:xfrm>
        </p:grpSpPr>
        <p:sp>
          <p:nvSpPr>
            <p:cNvPr id="591" name="Google Shape;591;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 name="Google Shape;595;p78"/>
          <p:cNvGrpSpPr/>
          <p:nvPr/>
        </p:nvGrpSpPr>
        <p:grpSpPr>
          <a:xfrm>
            <a:off x="1646714" y="4616575"/>
            <a:ext cx="293111" cy="293388"/>
            <a:chOff x="3164039" y="430875"/>
            <a:chExt cx="293111" cy="293388"/>
          </a:xfrm>
        </p:grpSpPr>
        <p:sp>
          <p:nvSpPr>
            <p:cNvPr id="596" name="Google Shape;596;p7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7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7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7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02" name="Google Shape;602;p78"/>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603" name="Google Shape;603;p78"/>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604" name="Google Shape;604;p78"/>
          <p:cNvGrpSpPr/>
          <p:nvPr/>
        </p:nvGrpSpPr>
        <p:grpSpPr>
          <a:xfrm>
            <a:off x="8064275" y="526925"/>
            <a:ext cx="581800" cy="582350"/>
            <a:chOff x="8064275" y="887850"/>
            <a:chExt cx="581800" cy="582350"/>
          </a:xfrm>
        </p:grpSpPr>
        <p:sp>
          <p:nvSpPr>
            <p:cNvPr id="605" name="Google Shape;605;p7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7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7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78"/>
          <p:cNvGrpSpPr/>
          <p:nvPr/>
        </p:nvGrpSpPr>
        <p:grpSpPr>
          <a:xfrm>
            <a:off x="7033875" y="170875"/>
            <a:ext cx="292025" cy="292575"/>
            <a:chOff x="7353050" y="316275"/>
            <a:chExt cx="292025" cy="292575"/>
          </a:xfrm>
        </p:grpSpPr>
        <p:sp>
          <p:nvSpPr>
            <p:cNvPr id="612" name="Google Shape;612;p7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7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78"/>
          <p:cNvGrpSpPr/>
          <p:nvPr/>
        </p:nvGrpSpPr>
        <p:grpSpPr>
          <a:xfrm>
            <a:off x="8757950" y="229650"/>
            <a:ext cx="175000" cy="175000"/>
            <a:chOff x="8792300" y="321275"/>
            <a:chExt cx="175000" cy="175000"/>
          </a:xfrm>
        </p:grpSpPr>
        <p:sp>
          <p:nvSpPr>
            <p:cNvPr id="617" name="Google Shape;617;p7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 name="Google Shape;621;p78"/>
          <p:cNvGrpSpPr/>
          <p:nvPr/>
        </p:nvGrpSpPr>
        <p:grpSpPr>
          <a:xfrm>
            <a:off x="8490050" y="170875"/>
            <a:ext cx="175013" cy="27000"/>
            <a:chOff x="5662375" y="212375"/>
            <a:chExt cx="175013" cy="27000"/>
          </a:xfrm>
        </p:grpSpPr>
        <p:sp>
          <p:nvSpPr>
            <p:cNvPr id="622" name="Google Shape;622;p7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5" name="Google Shape;625;p78"/>
          <p:cNvGrpSpPr/>
          <p:nvPr/>
        </p:nvGrpSpPr>
        <p:grpSpPr>
          <a:xfrm>
            <a:off x="7916350" y="1124600"/>
            <a:ext cx="175013" cy="27000"/>
            <a:chOff x="5662375" y="212375"/>
            <a:chExt cx="175013" cy="27000"/>
          </a:xfrm>
        </p:grpSpPr>
        <p:sp>
          <p:nvSpPr>
            <p:cNvPr id="626" name="Google Shape;626;p7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9"/>
        <p:cNvGrpSpPr/>
        <p:nvPr/>
      </p:nvGrpSpPr>
      <p:grpSpPr>
        <a:xfrm>
          <a:off x="0" y="0"/>
          <a:ext cx="0" cy="0"/>
          <a:chOff x="0" y="0"/>
          <a:chExt cx="0" cy="0"/>
        </a:xfrm>
      </p:grpSpPr>
      <p:grpSp>
        <p:nvGrpSpPr>
          <p:cNvPr id="630" name="Google Shape;630;p79"/>
          <p:cNvGrpSpPr/>
          <p:nvPr/>
        </p:nvGrpSpPr>
        <p:grpSpPr>
          <a:xfrm rot="10800000">
            <a:off x="1954823" y="1124844"/>
            <a:ext cx="5234354" cy="3069144"/>
            <a:chOff x="1098425" y="237675"/>
            <a:chExt cx="5358675" cy="5174750"/>
          </a:xfrm>
        </p:grpSpPr>
        <p:sp>
          <p:nvSpPr>
            <p:cNvPr id="631" name="Google Shape;631;p7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9"/>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79"/>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635" name="Google Shape;635;p79"/>
          <p:cNvCxnSpPr/>
          <p:nvPr/>
        </p:nvCxnSpPr>
        <p:spPr>
          <a:xfrm rot="5400000">
            <a:off x="7269708" y="3324550"/>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636" name="Google Shape;636;p79"/>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637" name="Google Shape;637;p79"/>
          <p:cNvCxnSpPr/>
          <p:nvPr/>
        </p:nvCxnSpPr>
        <p:spPr>
          <a:xfrm rot="5400000">
            <a:off x="7232433" y="736375"/>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638" name="Google Shape;638;p79"/>
          <p:cNvCxnSpPr/>
          <p:nvPr/>
        </p:nvCxnSpPr>
        <p:spPr>
          <a:xfrm rot="5400000">
            <a:off x="8168433" y="-6660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639" name="Google Shape;639;p79"/>
          <p:cNvGrpSpPr/>
          <p:nvPr/>
        </p:nvGrpSpPr>
        <p:grpSpPr>
          <a:xfrm rot="5400000" flipH="1">
            <a:off x="7407333" y="1284925"/>
            <a:ext cx="581800" cy="582350"/>
            <a:chOff x="8064275" y="887850"/>
            <a:chExt cx="581800" cy="582350"/>
          </a:xfrm>
        </p:grpSpPr>
        <p:sp>
          <p:nvSpPr>
            <p:cNvPr id="640" name="Google Shape;640;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 name="Google Shape;646;p79"/>
          <p:cNvGrpSpPr/>
          <p:nvPr/>
        </p:nvGrpSpPr>
        <p:grpSpPr>
          <a:xfrm rot="5400000" flipH="1">
            <a:off x="7869720" y="2754200"/>
            <a:ext cx="292025" cy="292575"/>
            <a:chOff x="7353050" y="316275"/>
            <a:chExt cx="292025" cy="292575"/>
          </a:xfrm>
        </p:grpSpPr>
        <p:sp>
          <p:nvSpPr>
            <p:cNvPr id="647" name="Google Shape;647;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 name="Google Shape;651;p79"/>
          <p:cNvGrpSpPr/>
          <p:nvPr/>
        </p:nvGrpSpPr>
        <p:grpSpPr>
          <a:xfrm rot="5400000" flipH="1">
            <a:off x="8012458" y="178175"/>
            <a:ext cx="175000" cy="175000"/>
            <a:chOff x="8792300" y="321275"/>
            <a:chExt cx="175000" cy="175000"/>
          </a:xfrm>
        </p:grpSpPr>
        <p:sp>
          <p:nvSpPr>
            <p:cNvPr id="652" name="Google Shape;652;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79"/>
          <p:cNvGrpSpPr/>
          <p:nvPr/>
        </p:nvGrpSpPr>
        <p:grpSpPr>
          <a:xfrm rot="5400000">
            <a:off x="7551683" y="3879926"/>
            <a:ext cx="293111" cy="293388"/>
            <a:chOff x="3164039" y="430875"/>
            <a:chExt cx="293111" cy="293388"/>
          </a:xfrm>
        </p:grpSpPr>
        <p:sp>
          <p:nvSpPr>
            <p:cNvPr id="657" name="Google Shape;657;p7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7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7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7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7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7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 name="Google Shape;663;p79"/>
          <p:cNvGrpSpPr/>
          <p:nvPr/>
        </p:nvGrpSpPr>
        <p:grpSpPr>
          <a:xfrm rot="5400000" flipH="1">
            <a:off x="8259052" y="323144"/>
            <a:ext cx="175013" cy="27000"/>
            <a:chOff x="5662375" y="212375"/>
            <a:chExt cx="175013" cy="27000"/>
          </a:xfrm>
        </p:grpSpPr>
        <p:sp>
          <p:nvSpPr>
            <p:cNvPr id="664" name="Google Shape;664;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67" name="Google Shape;667;p79"/>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668" name="Google Shape;668;p79"/>
          <p:cNvCxnSpPr/>
          <p:nvPr/>
        </p:nvCxnSpPr>
        <p:spPr>
          <a:xfrm rot="-5400000">
            <a:off x="847100" y="355400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669" name="Google Shape;669;p79"/>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670" name="Google Shape;670;p79"/>
          <p:cNvGrpSpPr/>
          <p:nvPr/>
        </p:nvGrpSpPr>
        <p:grpSpPr>
          <a:xfrm rot="5400000">
            <a:off x="621475" y="4062025"/>
            <a:ext cx="581800" cy="582350"/>
            <a:chOff x="8064275" y="887850"/>
            <a:chExt cx="581800" cy="582350"/>
          </a:xfrm>
        </p:grpSpPr>
        <p:sp>
          <p:nvSpPr>
            <p:cNvPr id="671" name="Google Shape;671;p7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 name="Google Shape;677;p79"/>
          <p:cNvGrpSpPr/>
          <p:nvPr/>
        </p:nvGrpSpPr>
        <p:grpSpPr>
          <a:xfrm rot="5400000">
            <a:off x="1482825" y="3350800"/>
            <a:ext cx="292025" cy="292575"/>
            <a:chOff x="7353050" y="316275"/>
            <a:chExt cx="292025" cy="292575"/>
          </a:xfrm>
        </p:grpSpPr>
        <p:sp>
          <p:nvSpPr>
            <p:cNvPr id="678" name="Google Shape;678;p7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79"/>
          <p:cNvGrpSpPr/>
          <p:nvPr/>
        </p:nvGrpSpPr>
        <p:grpSpPr>
          <a:xfrm rot="5400000">
            <a:off x="1595125" y="4790325"/>
            <a:ext cx="175000" cy="175000"/>
            <a:chOff x="8792300" y="321275"/>
            <a:chExt cx="175000" cy="175000"/>
          </a:xfrm>
        </p:grpSpPr>
        <p:sp>
          <p:nvSpPr>
            <p:cNvPr id="683" name="Google Shape;683;p7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7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7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7" name="Google Shape;687;p7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7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7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7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7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3" name="Google Shape;693;p79"/>
          <p:cNvGrpSpPr/>
          <p:nvPr/>
        </p:nvGrpSpPr>
        <p:grpSpPr>
          <a:xfrm rot="5400000">
            <a:off x="1701119" y="1515381"/>
            <a:ext cx="175013" cy="27000"/>
            <a:chOff x="5662375" y="212375"/>
            <a:chExt cx="175013" cy="27000"/>
          </a:xfrm>
        </p:grpSpPr>
        <p:sp>
          <p:nvSpPr>
            <p:cNvPr id="694" name="Google Shape;694;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79"/>
          <p:cNvGrpSpPr/>
          <p:nvPr/>
        </p:nvGrpSpPr>
        <p:grpSpPr>
          <a:xfrm rot="5400000">
            <a:off x="1819519" y="4562081"/>
            <a:ext cx="175013" cy="27000"/>
            <a:chOff x="5662375" y="212375"/>
            <a:chExt cx="175013" cy="27000"/>
          </a:xfrm>
        </p:grpSpPr>
        <p:sp>
          <p:nvSpPr>
            <p:cNvPr id="698" name="Google Shape;698;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79"/>
          <p:cNvGrpSpPr/>
          <p:nvPr/>
        </p:nvGrpSpPr>
        <p:grpSpPr>
          <a:xfrm rot="5400000">
            <a:off x="408594" y="4140781"/>
            <a:ext cx="175013" cy="27000"/>
            <a:chOff x="5662375" y="212375"/>
            <a:chExt cx="175013" cy="27000"/>
          </a:xfrm>
        </p:grpSpPr>
        <p:sp>
          <p:nvSpPr>
            <p:cNvPr id="702" name="Google Shape;702;p7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7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7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5" name="Google Shape;705;p79"/>
          <p:cNvSpPr txBox="1">
            <a:spLocks noGrp="1"/>
          </p:cNvSpPr>
          <p:nvPr>
            <p:ph type="title" hasCustomPrompt="1"/>
          </p:nvPr>
        </p:nvSpPr>
        <p:spPr>
          <a:xfrm>
            <a:off x="2624328" y="2057400"/>
            <a:ext cx="3904500" cy="78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707"/>
        <p:cNvGrpSpPr/>
        <p:nvPr/>
      </p:nvGrpSpPr>
      <p:grpSpPr>
        <a:xfrm>
          <a:off x="0" y="0"/>
          <a:ext cx="0" cy="0"/>
          <a:chOff x="0" y="0"/>
          <a:chExt cx="0" cy="0"/>
        </a:xfrm>
      </p:grpSpPr>
      <p:sp>
        <p:nvSpPr>
          <p:cNvPr id="708" name="Google Shape;708;p81"/>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09" name="Google Shape;709;p81"/>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0" name="Google Shape;710;p81"/>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1" name="Google Shape;711;p81"/>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12" name="Google Shape;712;p81"/>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13" name="Google Shape;713;p81"/>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14" name="Google Shape;714;p81"/>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715" name="Google Shape;715;p81"/>
          <p:cNvGrpSpPr/>
          <p:nvPr/>
        </p:nvGrpSpPr>
        <p:grpSpPr>
          <a:xfrm>
            <a:off x="261711" y="-1158"/>
            <a:ext cx="8550327" cy="3981600"/>
            <a:chOff x="261711" y="-1158"/>
            <a:chExt cx="8550327" cy="3981600"/>
          </a:xfrm>
        </p:grpSpPr>
        <p:cxnSp>
          <p:nvCxnSpPr>
            <p:cNvPr id="716" name="Google Shape;716;p81"/>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717" name="Google Shape;717;p81"/>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718" name="Google Shape;718;p81"/>
            <p:cNvGrpSpPr/>
            <p:nvPr/>
          </p:nvGrpSpPr>
          <p:grpSpPr>
            <a:xfrm rot="10800000">
              <a:off x="343275" y="3300779"/>
              <a:ext cx="344736" cy="345385"/>
              <a:chOff x="7353050" y="316275"/>
              <a:chExt cx="292025" cy="292575"/>
            </a:xfrm>
          </p:grpSpPr>
          <p:sp>
            <p:nvSpPr>
              <p:cNvPr id="719" name="Google Shape;719;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 name="Google Shape;723;p81"/>
            <p:cNvGrpSpPr/>
            <p:nvPr/>
          </p:nvGrpSpPr>
          <p:grpSpPr>
            <a:xfrm rot="10800000">
              <a:off x="8520013" y="714742"/>
              <a:ext cx="292025" cy="292575"/>
              <a:chOff x="7353050" y="316275"/>
              <a:chExt cx="292025" cy="292575"/>
            </a:xfrm>
          </p:grpSpPr>
          <p:sp>
            <p:nvSpPr>
              <p:cNvPr id="724" name="Google Shape;724;p8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8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8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8" name="Google Shape;728;p81"/>
            <p:cNvGrpSpPr/>
            <p:nvPr/>
          </p:nvGrpSpPr>
          <p:grpSpPr>
            <a:xfrm rot="10800000">
              <a:off x="261711" y="465077"/>
              <a:ext cx="507562" cy="507984"/>
              <a:chOff x="8064275" y="887850"/>
              <a:chExt cx="581800" cy="582350"/>
            </a:xfrm>
          </p:grpSpPr>
          <p:sp>
            <p:nvSpPr>
              <p:cNvPr id="729" name="Google Shape;729;p8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8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8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8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8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8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735"/>
        <p:cNvGrpSpPr/>
        <p:nvPr/>
      </p:nvGrpSpPr>
      <p:grpSpPr>
        <a:xfrm>
          <a:off x="0" y="0"/>
          <a:ext cx="0" cy="0"/>
          <a:chOff x="0" y="0"/>
          <a:chExt cx="0" cy="0"/>
        </a:xfrm>
      </p:grpSpPr>
      <p:sp>
        <p:nvSpPr>
          <p:cNvPr id="736" name="Google Shape;736;p82"/>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737" name="Google Shape;737;p82"/>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38" name="Google Shape;738;p82"/>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39" name="Google Shape;739;p82"/>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0" name="Google Shape;740;p82"/>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41" name="Google Shape;741;p82"/>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2" name="Google Shape;742;p82"/>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743" name="Google Shape;743;p82"/>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44" name="Google Shape;744;p82"/>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745" name="Google Shape;745;p82"/>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746" name="Google Shape;746;p82"/>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747" name="Google Shape;747;p82"/>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748" name="Google Shape;748;p82"/>
          <p:cNvGrpSpPr/>
          <p:nvPr/>
        </p:nvGrpSpPr>
        <p:grpSpPr>
          <a:xfrm flipH="1">
            <a:off x="423750" y="125363"/>
            <a:ext cx="292025" cy="292575"/>
            <a:chOff x="7353050" y="316275"/>
            <a:chExt cx="292025" cy="292575"/>
          </a:xfrm>
        </p:grpSpPr>
        <p:sp>
          <p:nvSpPr>
            <p:cNvPr id="749" name="Google Shape;749;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 name="Google Shape;753;p82"/>
          <p:cNvGrpSpPr/>
          <p:nvPr/>
        </p:nvGrpSpPr>
        <p:grpSpPr>
          <a:xfrm>
            <a:off x="1638739" y="558163"/>
            <a:ext cx="293111" cy="293388"/>
            <a:chOff x="3164039" y="430875"/>
            <a:chExt cx="293111" cy="293388"/>
          </a:xfrm>
        </p:grpSpPr>
        <p:sp>
          <p:nvSpPr>
            <p:cNvPr id="754" name="Google Shape;754;p8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8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8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8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8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 name="Google Shape;760;p82"/>
          <p:cNvGrpSpPr/>
          <p:nvPr/>
        </p:nvGrpSpPr>
        <p:grpSpPr>
          <a:xfrm>
            <a:off x="1591750" y="362600"/>
            <a:ext cx="175013" cy="27000"/>
            <a:chOff x="5662375" y="212375"/>
            <a:chExt cx="175013" cy="27000"/>
          </a:xfrm>
        </p:grpSpPr>
        <p:sp>
          <p:nvSpPr>
            <p:cNvPr id="761" name="Google Shape;761;p8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8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8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64" name="Google Shape;764;p82"/>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765" name="Google Shape;765;p82"/>
          <p:cNvGrpSpPr/>
          <p:nvPr/>
        </p:nvGrpSpPr>
        <p:grpSpPr>
          <a:xfrm>
            <a:off x="7823875" y="202375"/>
            <a:ext cx="581800" cy="582350"/>
            <a:chOff x="8064275" y="887850"/>
            <a:chExt cx="581800" cy="582350"/>
          </a:xfrm>
        </p:grpSpPr>
        <p:sp>
          <p:nvSpPr>
            <p:cNvPr id="766" name="Google Shape;766;p8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8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8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8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8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8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 name="Google Shape;772;p82"/>
          <p:cNvGrpSpPr/>
          <p:nvPr/>
        </p:nvGrpSpPr>
        <p:grpSpPr>
          <a:xfrm flipH="1">
            <a:off x="8698650" y="1117488"/>
            <a:ext cx="292025" cy="292575"/>
            <a:chOff x="7353050" y="316275"/>
            <a:chExt cx="292025" cy="292575"/>
          </a:xfrm>
        </p:grpSpPr>
        <p:sp>
          <p:nvSpPr>
            <p:cNvPr id="773" name="Google Shape;773;p8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8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8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8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82"/>
          <p:cNvGrpSpPr/>
          <p:nvPr/>
        </p:nvGrpSpPr>
        <p:grpSpPr>
          <a:xfrm>
            <a:off x="8678350" y="1581800"/>
            <a:ext cx="175013" cy="27000"/>
            <a:chOff x="5662375" y="212375"/>
            <a:chExt cx="175013" cy="27000"/>
          </a:xfrm>
        </p:grpSpPr>
        <p:sp>
          <p:nvSpPr>
            <p:cNvPr id="778" name="Google Shape;778;p8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8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8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81"/>
        <p:cNvGrpSpPr/>
        <p:nvPr/>
      </p:nvGrpSpPr>
      <p:grpSpPr>
        <a:xfrm>
          <a:off x="0" y="0"/>
          <a:ext cx="0" cy="0"/>
          <a:chOff x="0" y="0"/>
          <a:chExt cx="0" cy="0"/>
        </a:xfrm>
      </p:grpSpPr>
      <p:cxnSp>
        <p:nvCxnSpPr>
          <p:cNvPr id="782" name="Google Shape;782;p83"/>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sp>
        <p:nvSpPr>
          <p:cNvPr id="783" name="Google Shape;783;p83"/>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784" name="Google Shape;784;p83"/>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785" name="Google Shape;785;p83"/>
          <p:cNvGrpSpPr/>
          <p:nvPr/>
        </p:nvGrpSpPr>
        <p:grpSpPr>
          <a:xfrm flipH="1">
            <a:off x="431725" y="4183775"/>
            <a:ext cx="292025" cy="292575"/>
            <a:chOff x="7353050" y="316275"/>
            <a:chExt cx="292025" cy="292575"/>
          </a:xfrm>
        </p:grpSpPr>
        <p:sp>
          <p:nvSpPr>
            <p:cNvPr id="786" name="Google Shape;786;p8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8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8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8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83"/>
          <p:cNvGrpSpPr/>
          <p:nvPr/>
        </p:nvGrpSpPr>
        <p:grpSpPr>
          <a:xfrm>
            <a:off x="1075789" y="4604675"/>
            <a:ext cx="293111" cy="293388"/>
            <a:chOff x="3164039" y="430875"/>
            <a:chExt cx="293111" cy="293388"/>
          </a:xfrm>
        </p:grpSpPr>
        <p:sp>
          <p:nvSpPr>
            <p:cNvPr id="791" name="Google Shape;791;p8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8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8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97" name="Google Shape;797;p83"/>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798" name="Google Shape;798;p83"/>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799" name="Google Shape;799;p83"/>
          <p:cNvGrpSpPr/>
          <p:nvPr/>
        </p:nvGrpSpPr>
        <p:grpSpPr>
          <a:xfrm>
            <a:off x="8064275" y="526925"/>
            <a:ext cx="581800" cy="582350"/>
            <a:chOff x="8064275" y="887850"/>
            <a:chExt cx="581800" cy="582350"/>
          </a:xfrm>
        </p:grpSpPr>
        <p:sp>
          <p:nvSpPr>
            <p:cNvPr id="800" name="Google Shape;800;p8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8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8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8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8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8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 name="Google Shape;806;p83"/>
          <p:cNvGrpSpPr/>
          <p:nvPr/>
        </p:nvGrpSpPr>
        <p:grpSpPr>
          <a:xfrm>
            <a:off x="7033875" y="170875"/>
            <a:ext cx="292025" cy="292575"/>
            <a:chOff x="7353050" y="316275"/>
            <a:chExt cx="292025" cy="292575"/>
          </a:xfrm>
        </p:grpSpPr>
        <p:sp>
          <p:nvSpPr>
            <p:cNvPr id="807" name="Google Shape;807;p8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8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8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8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 name="Google Shape;811;p83"/>
          <p:cNvGrpSpPr/>
          <p:nvPr/>
        </p:nvGrpSpPr>
        <p:grpSpPr>
          <a:xfrm>
            <a:off x="8757950" y="229650"/>
            <a:ext cx="175000" cy="175000"/>
            <a:chOff x="8792300" y="321275"/>
            <a:chExt cx="175000" cy="175000"/>
          </a:xfrm>
        </p:grpSpPr>
        <p:sp>
          <p:nvSpPr>
            <p:cNvPr id="812" name="Google Shape;812;p8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8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8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8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 name="Google Shape;816;p83"/>
          <p:cNvGrpSpPr/>
          <p:nvPr/>
        </p:nvGrpSpPr>
        <p:grpSpPr>
          <a:xfrm>
            <a:off x="8490050" y="170875"/>
            <a:ext cx="175013" cy="27000"/>
            <a:chOff x="5662375" y="212375"/>
            <a:chExt cx="175013" cy="27000"/>
          </a:xfrm>
        </p:grpSpPr>
        <p:sp>
          <p:nvSpPr>
            <p:cNvPr id="817" name="Google Shape;817;p8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8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8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 name="Google Shape;820;p83"/>
          <p:cNvGrpSpPr/>
          <p:nvPr/>
        </p:nvGrpSpPr>
        <p:grpSpPr>
          <a:xfrm>
            <a:off x="7916350" y="1124600"/>
            <a:ext cx="175013" cy="27000"/>
            <a:chOff x="5662375" y="212375"/>
            <a:chExt cx="175013" cy="27000"/>
          </a:xfrm>
        </p:grpSpPr>
        <p:sp>
          <p:nvSpPr>
            <p:cNvPr id="821" name="Google Shape;821;p8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8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8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4" name="Google Shape;824;p83"/>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5" name="Google Shape;825;p83"/>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6" name="Google Shape;826;p83"/>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27" name="Google Shape;827;p83"/>
          <p:cNvSpPr txBox="1">
            <a:spLocks noGrp="1"/>
          </p:cNvSpPr>
          <p:nvPr>
            <p:ph type="subTitle" idx="4"/>
          </p:nvPr>
        </p:nvSpPr>
        <p:spPr>
          <a:xfrm>
            <a:off x="6217920"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828" name="Google Shape;828;p83"/>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29" name="Google Shape;829;p83"/>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830"/>
        <p:cNvGrpSpPr/>
        <p:nvPr/>
      </p:nvGrpSpPr>
      <p:grpSpPr>
        <a:xfrm>
          <a:off x="0" y="0"/>
          <a:ext cx="0" cy="0"/>
          <a:chOff x="0" y="0"/>
          <a:chExt cx="0" cy="0"/>
        </a:xfrm>
      </p:grpSpPr>
      <p:sp>
        <p:nvSpPr>
          <p:cNvPr id="831" name="Google Shape;831;p84"/>
          <p:cNvSpPr txBox="1">
            <a:spLocks noGrp="1"/>
          </p:cNvSpPr>
          <p:nvPr>
            <p:ph type="title"/>
          </p:nvPr>
        </p:nvSpPr>
        <p:spPr>
          <a:xfrm>
            <a:off x="3090672" y="338328"/>
            <a:ext cx="29628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832" name="Google Shape;832;p84"/>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3" name="Google Shape;833;p84"/>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4" name="Google Shape;834;p84"/>
          <p:cNvSpPr txBox="1">
            <a:spLocks noGrp="1"/>
          </p:cNvSpPr>
          <p:nvPr>
            <p:ph type="subTitle" idx="3"/>
          </p:nvPr>
        </p:nvSpPr>
        <p:spPr>
          <a:xfrm>
            <a:off x="3689552"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5" name="Google Shape;835;p84"/>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a:ea typeface="Barlow Semi Condensed"/>
                <a:cs typeface="Barlow Semi Condensed"/>
                <a:sym typeface="Barlow Semi Condensed"/>
              </a:defRPr>
            </a:lvl9pPr>
          </a:lstStyle>
          <a:p>
            <a:endParaRPr/>
          </a:p>
        </p:txBody>
      </p:sp>
      <p:sp>
        <p:nvSpPr>
          <p:cNvPr id="836" name="Google Shape;836;p84"/>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7" name="Google Shape;837;p84"/>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38" name="Google Shape;838;p84"/>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39" name="Google Shape;839;p84"/>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40" name="Google Shape;840;p84"/>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1" name="Google Shape;841;p84"/>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842" name="Google Shape;842;p84"/>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43" name="Google Shape;843;p84"/>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844" name="Google Shape;844;p84"/>
          <p:cNvCxnSpPr/>
          <p:nvPr/>
        </p:nvCxnSpPr>
        <p:spPr>
          <a:xfrm>
            <a:off x="2904283" y="4513075"/>
            <a:ext cx="1133100" cy="306300"/>
          </a:xfrm>
          <a:prstGeom prst="straightConnector1">
            <a:avLst/>
          </a:prstGeom>
          <a:noFill/>
          <a:ln w="9525" cap="flat" cmpd="sng">
            <a:solidFill>
              <a:schemeClr val="dk1"/>
            </a:solidFill>
            <a:prstDash val="solid"/>
            <a:round/>
            <a:headEnd type="none" w="sm" len="sm"/>
            <a:tailEnd type="none" w="sm" len="sm"/>
          </a:ln>
        </p:spPr>
      </p:cxnSp>
      <p:cxnSp>
        <p:nvCxnSpPr>
          <p:cNvPr id="845" name="Google Shape;845;p84"/>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sm" len="sm"/>
            <a:tailEnd type="none" w="sm" len="sm"/>
          </a:ln>
        </p:spPr>
      </p:cxnSp>
      <p:cxnSp>
        <p:nvCxnSpPr>
          <p:cNvPr id="846" name="Google Shape;846;p84"/>
          <p:cNvCxnSpPr/>
          <p:nvPr/>
        </p:nvCxnSpPr>
        <p:spPr>
          <a:xfrm>
            <a:off x="259558" y="4408000"/>
            <a:ext cx="1332000" cy="392100"/>
          </a:xfrm>
          <a:prstGeom prst="straightConnector1">
            <a:avLst/>
          </a:prstGeom>
          <a:noFill/>
          <a:ln w="9525" cap="flat" cmpd="sng">
            <a:solidFill>
              <a:schemeClr val="dk1"/>
            </a:solidFill>
            <a:prstDash val="solid"/>
            <a:round/>
            <a:headEnd type="none" w="sm" len="sm"/>
            <a:tailEnd type="none" w="sm" len="sm"/>
          </a:ln>
        </p:spPr>
      </p:cxnSp>
      <p:cxnSp>
        <p:nvCxnSpPr>
          <p:cNvPr id="847" name="Google Shape;847;p84"/>
          <p:cNvCxnSpPr/>
          <p:nvPr/>
        </p:nvCxnSpPr>
        <p:spPr>
          <a:xfrm>
            <a:off x="-6867" y="3993550"/>
            <a:ext cx="273900" cy="407100"/>
          </a:xfrm>
          <a:prstGeom prst="straightConnector1">
            <a:avLst/>
          </a:prstGeom>
          <a:noFill/>
          <a:ln w="9525" cap="flat" cmpd="sng">
            <a:solidFill>
              <a:schemeClr val="dk1"/>
            </a:solidFill>
            <a:prstDash val="solid"/>
            <a:round/>
            <a:headEnd type="none" w="sm" len="sm"/>
            <a:tailEnd type="none" w="sm" len="sm"/>
          </a:ln>
        </p:spPr>
      </p:cxnSp>
      <p:grpSp>
        <p:nvGrpSpPr>
          <p:cNvPr id="848" name="Google Shape;848;p84"/>
          <p:cNvGrpSpPr/>
          <p:nvPr/>
        </p:nvGrpSpPr>
        <p:grpSpPr>
          <a:xfrm flipH="1">
            <a:off x="1278333" y="4513075"/>
            <a:ext cx="581800" cy="582350"/>
            <a:chOff x="8064275" y="887850"/>
            <a:chExt cx="581800" cy="582350"/>
          </a:xfrm>
        </p:grpSpPr>
        <p:sp>
          <p:nvSpPr>
            <p:cNvPr id="849" name="Google Shape;849;p8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 name="Google Shape;855;p84"/>
          <p:cNvGrpSpPr/>
          <p:nvPr/>
        </p:nvGrpSpPr>
        <p:grpSpPr>
          <a:xfrm flipH="1">
            <a:off x="2747608" y="4340463"/>
            <a:ext cx="292025" cy="292575"/>
            <a:chOff x="7353050" y="316275"/>
            <a:chExt cx="292025" cy="292575"/>
          </a:xfrm>
        </p:grpSpPr>
        <p:sp>
          <p:nvSpPr>
            <p:cNvPr id="856" name="Google Shape;856;p8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 name="Google Shape;860;p84"/>
          <p:cNvGrpSpPr/>
          <p:nvPr/>
        </p:nvGrpSpPr>
        <p:grpSpPr>
          <a:xfrm flipH="1">
            <a:off x="171308" y="4315025"/>
            <a:ext cx="175000" cy="175000"/>
            <a:chOff x="8792300" y="321275"/>
            <a:chExt cx="175000" cy="175000"/>
          </a:xfrm>
        </p:grpSpPr>
        <p:sp>
          <p:nvSpPr>
            <p:cNvPr id="861" name="Google Shape;861;p8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8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8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84"/>
          <p:cNvGrpSpPr/>
          <p:nvPr/>
        </p:nvGrpSpPr>
        <p:grpSpPr>
          <a:xfrm>
            <a:off x="3873197" y="4657550"/>
            <a:ext cx="293111" cy="293388"/>
            <a:chOff x="3164039" y="430875"/>
            <a:chExt cx="293111" cy="293388"/>
          </a:xfrm>
        </p:grpSpPr>
        <p:sp>
          <p:nvSpPr>
            <p:cNvPr id="866" name="Google Shape;866;p8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8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8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8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8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8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2" name="Google Shape;872;p84"/>
          <p:cNvGrpSpPr/>
          <p:nvPr/>
        </p:nvGrpSpPr>
        <p:grpSpPr>
          <a:xfrm flipH="1">
            <a:off x="242270" y="4142425"/>
            <a:ext cx="175013" cy="27000"/>
            <a:chOff x="5662375" y="212375"/>
            <a:chExt cx="175013" cy="27000"/>
          </a:xfrm>
        </p:grpSpPr>
        <p:sp>
          <p:nvSpPr>
            <p:cNvPr id="873" name="Google Shape;873;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76" name="Google Shape;876;p84"/>
          <p:cNvCxnSpPr/>
          <p:nvPr/>
        </p:nvCxnSpPr>
        <p:spPr>
          <a:xfrm rot="10800000">
            <a:off x="5995050" y="226600"/>
            <a:ext cx="1504500" cy="224700"/>
          </a:xfrm>
          <a:prstGeom prst="straightConnector1">
            <a:avLst/>
          </a:prstGeom>
          <a:noFill/>
          <a:ln w="9525" cap="flat" cmpd="sng">
            <a:solidFill>
              <a:schemeClr val="dk1"/>
            </a:solidFill>
            <a:prstDash val="solid"/>
            <a:round/>
            <a:headEnd type="none" w="sm" len="sm"/>
            <a:tailEnd type="none" w="sm" len="sm"/>
          </a:ln>
        </p:spPr>
      </p:cxnSp>
      <p:cxnSp>
        <p:nvCxnSpPr>
          <p:cNvPr id="877" name="Google Shape;877;p84"/>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878" name="Google Shape;878;p84"/>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879" name="Google Shape;879;p84"/>
          <p:cNvGrpSpPr/>
          <p:nvPr/>
        </p:nvGrpSpPr>
        <p:grpSpPr>
          <a:xfrm>
            <a:off x="8064275" y="1040250"/>
            <a:ext cx="581800" cy="582350"/>
            <a:chOff x="8064275" y="887850"/>
            <a:chExt cx="581800" cy="582350"/>
          </a:xfrm>
        </p:grpSpPr>
        <p:sp>
          <p:nvSpPr>
            <p:cNvPr id="880" name="Google Shape;880;p8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8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8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8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8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8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6" name="Google Shape;886;p84"/>
          <p:cNvGrpSpPr/>
          <p:nvPr/>
        </p:nvGrpSpPr>
        <p:grpSpPr>
          <a:xfrm>
            <a:off x="7353050" y="316275"/>
            <a:ext cx="292025" cy="292575"/>
            <a:chOff x="7353050" y="316275"/>
            <a:chExt cx="292025" cy="292575"/>
          </a:xfrm>
        </p:grpSpPr>
        <p:sp>
          <p:nvSpPr>
            <p:cNvPr id="887" name="Google Shape;887;p8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8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8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1" name="Google Shape;891;p84"/>
          <p:cNvGrpSpPr/>
          <p:nvPr/>
        </p:nvGrpSpPr>
        <p:grpSpPr>
          <a:xfrm>
            <a:off x="8792300" y="321275"/>
            <a:ext cx="175000" cy="175000"/>
            <a:chOff x="8792300" y="321275"/>
            <a:chExt cx="175000" cy="175000"/>
          </a:xfrm>
        </p:grpSpPr>
        <p:sp>
          <p:nvSpPr>
            <p:cNvPr id="892" name="Google Shape;892;p8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8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8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8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6" name="Google Shape;896;p84"/>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84"/>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84"/>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84"/>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4"/>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84"/>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2" name="Google Shape;902;p84"/>
          <p:cNvGrpSpPr/>
          <p:nvPr/>
        </p:nvGrpSpPr>
        <p:grpSpPr>
          <a:xfrm>
            <a:off x="8490050" y="170875"/>
            <a:ext cx="175013" cy="27000"/>
            <a:chOff x="5662375" y="212375"/>
            <a:chExt cx="175013" cy="27000"/>
          </a:xfrm>
        </p:grpSpPr>
        <p:sp>
          <p:nvSpPr>
            <p:cNvPr id="903" name="Google Shape;903;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6" name="Google Shape;906;p84"/>
          <p:cNvGrpSpPr/>
          <p:nvPr/>
        </p:nvGrpSpPr>
        <p:grpSpPr>
          <a:xfrm>
            <a:off x="8678350" y="1658000"/>
            <a:ext cx="175013" cy="27000"/>
            <a:chOff x="5662375" y="212375"/>
            <a:chExt cx="175013" cy="27000"/>
          </a:xfrm>
        </p:grpSpPr>
        <p:sp>
          <p:nvSpPr>
            <p:cNvPr id="907" name="Google Shape;907;p8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8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8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910"/>
        <p:cNvGrpSpPr/>
        <p:nvPr/>
      </p:nvGrpSpPr>
      <p:grpSpPr>
        <a:xfrm>
          <a:off x="0" y="0"/>
          <a:ext cx="0" cy="0"/>
          <a:chOff x="0" y="0"/>
          <a:chExt cx="0" cy="0"/>
        </a:xfrm>
      </p:grpSpPr>
      <p:sp>
        <p:nvSpPr>
          <p:cNvPr id="911" name="Google Shape;911;p85"/>
          <p:cNvSpPr txBox="1">
            <a:spLocks noGrp="1"/>
          </p:cNvSpPr>
          <p:nvPr>
            <p:ph type="title"/>
          </p:nvPr>
        </p:nvSpPr>
        <p:spPr>
          <a:xfrm>
            <a:off x="1271016" y="338328"/>
            <a:ext cx="66111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912" name="Google Shape;912;p85"/>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913" name="Google Shape;913;p85"/>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914" name="Google Shape;914;p85"/>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915" name="Google Shape;915;p85"/>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916" name="Google Shape;916;p85"/>
          <p:cNvGrpSpPr/>
          <p:nvPr/>
        </p:nvGrpSpPr>
        <p:grpSpPr>
          <a:xfrm flipH="1">
            <a:off x="423750" y="125363"/>
            <a:ext cx="292025" cy="292575"/>
            <a:chOff x="7353050" y="316275"/>
            <a:chExt cx="292025" cy="292575"/>
          </a:xfrm>
        </p:grpSpPr>
        <p:sp>
          <p:nvSpPr>
            <p:cNvPr id="917" name="Google Shape;917;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1" name="Google Shape;921;p85"/>
          <p:cNvGrpSpPr/>
          <p:nvPr/>
        </p:nvGrpSpPr>
        <p:grpSpPr>
          <a:xfrm>
            <a:off x="1638739" y="558163"/>
            <a:ext cx="293111" cy="293388"/>
            <a:chOff x="3164039" y="430875"/>
            <a:chExt cx="293111" cy="293388"/>
          </a:xfrm>
        </p:grpSpPr>
        <p:sp>
          <p:nvSpPr>
            <p:cNvPr id="922" name="Google Shape;922;p8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8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8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8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8" name="Google Shape;928;p85"/>
          <p:cNvGrpSpPr/>
          <p:nvPr/>
        </p:nvGrpSpPr>
        <p:grpSpPr>
          <a:xfrm>
            <a:off x="1591750" y="362600"/>
            <a:ext cx="175013" cy="27000"/>
            <a:chOff x="5662375" y="212375"/>
            <a:chExt cx="175013" cy="27000"/>
          </a:xfrm>
        </p:grpSpPr>
        <p:sp>
          <p:nvSpPr>
            <p:cNvPr id="929" name="Google Shape;929;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32" name="Google Shape;932;p85"/>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933" name="Google Shape;933;p85"/>
          <p:cNvGrpSpPr/>
          <p:nvPr/>
        </p:nvGrpSpPr>
        <p:grpSpPr>
          <a:xfrm>
            <a:off x="7823875" y="202375"/>
            <a:ext cx="581800" cy="582350"/>
            <a:chOff x="8064275" y="887850"/>
            <a:chExt cx="581800" cy="582350"/>
          </a:xfrm>
        </p:grpSpPr>
        <p:sp>
          <p:nvSpPr>
            <p:cNvPr id="934" name="Google Shape;934;p8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85"/>
          <p:cNvGrpSpPr/>
          <p:nvPr/>
        </p:nvGrpSpPr>
        <p:grpSpPr>
          <a:xfrm flipH="1">
            <a:off x="8698650" y="1117488"/>
            <a:ext cx="292025" cy="292575"/>
            <a:chOff x="7353050" y="316275"/>
            <a:chExt cx="292025" cy="292575"/>
          </a:xfrm>
        </p:grpSpPr>
        <p:sp>
          <p:nvSpPr>
            <p:cNvPr id="941" name="Google Shape;941;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5" name="Google Shape;945;p85"/>
          <p:cNvGrpSpPr/>
          <p:nvPr/>
        </p:nvGrpSpPr>
        <p:grpSpPr>
          <a:xfrm>
            <a:off x="8678350" y="1581800"/>
            <a:ext cx="175013" cy="27000"/>
            <a:chOff x="5662375" y="212375"/>
            <a:chExt cx="175013" cy="27000"/>
          </a:xfrm>
        </p:grpSpPr>
        <p:sp>
          <p:nvSpPr>
            <p:cNvPr id="946" name="Google Shape;946;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949" name="Google Shape;949;p85"/>
          <p:cNvCxnSpPr/>
          <p:nvPr/>
        </p:nvCxnSpPr>
        <p:spPr>
          <a:xfrm flipH="1">
            <a:off x="5101704"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50" name="Google Shape;950;p85"/>
          <p:cNvCxnSpPr/>
          <p:nvPr/>
        </p:nvCxnSpPr>
        <p:spPr>
          <a:xfrm rot="10800000">
            <a:off x="6234804"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51" name="Google Shape;951;p85"/>
          <p:cNvCxnSpPr/>
          <p:nvPr/>
        </p:nvCxnSpPr>
        <p:spPr>
          <a:xfrm flipH="1">
            <a:off x="7547529"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52" name="Google Shape;952;p85"/>
          <p:cNvCxnSpPr/>
          <p:nvPr/>
        </p:nvCxnSpPr>
        <p:spPr>
          <a:xfrm flipH="1">
            <a:off x="8872054"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53" name="Google Shape;953;p85"/>
          <p:cNvGrpSpPr/>
          <p:nvPr/>
        </p:nvGrpSpPr>
        <p:grpSpPr>
          <a:xfrm>
            <a:off x="7278954" y="4513075"/>
            <a:ext cx="581800" cy="582350"/>
            <a:chOff x="8064275" y="887850"/>
            <a:chExt cx="581800" cy="582350"/>
          </a:xfrm>
        </p:grpSpPr>
        <p:sp>
          <p:nvSpPr>
            <p:cNvPr id="954" name="Google Shape;954;p8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8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8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8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8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8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0" name="Google Shape;960;p85"/>
          <p:cNvGrpSpPr/>
          <p:nvPr/>
        </p:nvGrpSpPr>
        <p:grpSpPr>
          <a:xfrm>
            <a:off x="6099454" y="4340463"/>
            <a:ext cx="292025" cy="292575"/>
            <a:chOff x="7353050" y="316275"/>
            <a:chExt cx="292025" cy="292575"/>
          </a:xfrm>
        </p:grpSpPr>
        <p:sp>
          <p:nvSpPr>
            <p:cNvPr id="961" name="Google Shape;961;p8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8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8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8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5" name="Google Shape;965;p85"/>
          <p:cNvGrpSpPr/>
          <p:nvPr/>
        </p:nvGrpSpPr>
        <p:grpSpPr>
          <a:xfrm>
            <a:off x="8792779" y="4315025"/>
            <a:ext cx="175000" cy="175000"/>
            <a:chOff x="8792300" y="321275"/>
            <a:chExt cx="175000" cy="175000"/>
          </a:xfrm>
        </p:grpSpPr>
        <p:sp>
          <p:nvSpPr>
            <p:cNvPr id="966" name="Google Shape;966;p8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8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8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8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0" name="Google Shape;970;p85"/>
          <p:cNvGrpSpPr/>
          <p:nvPr/>
        </p:nvGrpSpPr>
        <p:grpSpPr>
          <a:xfrm flipH="1">
            <a:off x="4972779" y="4657550"/>
            <a:ext cx="293111" cy="293388"/>
            <a:chOff x="3164039" y="430875"/>
            <a:chExt cx="293111" cy="293388"/>
          </a:xfrm>
        </p:grpSpPr>
        <p:sp>
          <p:nvSpPr>
            <p:cNvPr id="971" name="Google Shape;971;p8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8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8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8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8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8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7" name="Google Shape;977;p85"/>
          <p:cNvGrpSpPr/>
          <p:nvPr/>
        </p:nvGrpSpPr>
        <p:grpSpPr>
          <a:xfrm>
            <a:off x="8721804" y="4142425"/>
            <a:ext cx="175013" cy="27000"/>
            <a:chOff x="5662375" y="212375"/>
            <a:chExt cx="175013" cy="27000"/>
          </a:xfrm>
        </p:grpSpPr>
        <p:sp>
          <p:nvSpPr>
            <p:cNvPr id="978" name="Google Shape;978;p8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8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8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81"/>
        <p:cNvGrpSpPr/>
        <p:nvPr/>
      </p:nvGrpSpPr>
      <p:grpSpPr>
        <a:xfrm>
          <a:off x="0" y="0"/>
          <a:ext cx="0" cy="0"/>
          <a:chOff x="0" y="0"/>
          <a:chExt cx="0" cy="0"/>
        </a:xfrm>
      </p:grpSpPr>
      <p:sp>
        <p:nvSpPr>
          <p:cNvPr id="982" name="Google Shape;982;p86"/>
          <p:cNvSpPr txBox="1">
            <a:spLocks noGrp="1"/>
          </p:cNvSpPr>
          <p:nvPr>
            <p:ph type="title"/>
          </p:nvPr>
        </p:nvSpPr>
        <p:spPr>
          <a:xfrm>
            <a:off x="2105425" y="384048"/>
            <a:ext cx="4937700" cy="107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a:endParaRPr/>
          </a:p>
        </p:txBody>
      </p:sp>
      <p:sp>
        <p:nvSpPr>
          <p:cNvPr id="983" name="Google Shape;983;p86"/>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endParaRPr/>
          </a:p>
        </p:txBody>
      </p:sp>
      <p:sp>
        <p:nvSpPr>
          <p:cNvPr id="984" name="Google Shape;984;p86"/>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100" b="0" i="0" u="none" strike="noStrike" cap="none">
                <a:solidFill>
                  <a:schemeClr val="accent1"/>
                </a:solidFill>
                <a:latin typeface="Barlow Semi Condensed Medium"/>
                <a:ea typeface="Barlow Semi Condensed Medium"/>
                <a:cs typeface="Barlow Semi Condensed Medium"/>
                <a:sym typeface="Barlow Semi Condensed Medium"/>
              </a:rPr>
              <a:t>CREDITS:</a:t>
            </a:r>
            <a:r>
              <a:rPr lang="en" sz="1100" b="0" i="0" u="none" strike="noStrike" cap="none">
                <a:solidFill>
                  <a:schemeClr val="dk2"/>
                </a:solidFill>
                <a:latin typeface="Barlow Semi Condensed"/>
                <a:ea typeface="Barlow Semi Condensed"/>
                <a:cs typeface="Barlow Semi Condensed"/>
                <a:sym typeface="Barlow Semi Condensed"/>
              </a:rPr>
              <a:t> This presentation template was created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dk2"/>
                </a:solidFill>
                <a:latin typeface="Barlow Semi Condensed"/>
                <a:ea typeface="Barlow Semi Condensed"/>
                <a:cs typeface="Barlow Semi Condensed"/>
                <a:sym typeface="Barlow Semi Condensed"/>
              </a:rPr>
              <a:t>, including icons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dk2"/>
                </a:solidFill>
                <a:latin typeface="Barlow Semi Condensed"/>
                <a:ea typeface="Barlow Semi Condensed"/>
                <a:cs typeface="Barlow Semi Condensed"/>
                <a:sym typeface="Barlow Semi Condensed"/>
              </a:rPr>
              <a:t>, infographics &amp; images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b="0" i="0" u="none" strike="noStrike" cap="none">
                <a:solidFill>
                  <a:schemeClr val="dk2"/>
                </a:solidFill>
                <a:latin typeface="Barlow Semi Condensed"/>
                <a:ea typeface="Barlow Semi Condensed"/>
                <a:cs typeface="Barlow Semi Condensed"/>
                <a:sym typeface="Barlow Semi Condensed"/>
              </a:rPr>
              <a:t> and illustrations by </a:t>
            </a:r>
            <a:r>
              <a:rPr lang="en" sz="1100" b="0" i="0" u="none" strike="noStrike" cap="non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1400" b="0" i="0" u="none" strike="noStrike" cap="none">
              <a:solidFill>
                <a:schemeClr val="dk2"/>
              </a:solidFill>
              <a:latin typeface="Barlow Semi Condensed Medium"/>
              <a:ea typeface="Barlow Semi Condensed Medium"/>
              <a:cs typeface="Barlow Semi Condensed Medium"/>
              <a:sym typeface="Barlow Semi Condensed Medium"/>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Barlow Semi Condensed"/>
              <a:ea typeface="Barlow Semi Condensed"/>
              <a:cs typeface="Barlow Semi Condensed"/>
              <a:sym typeface="Barlow Semi Condensed"/>
            </a:endParaRPr>
          </a:p>
        </p:txBody>
      </p:sp>
      <p:cxnSp>
        <p:nvCxnSpPr>
          <p:cNvPr id="985" name="Google Shape;985;p86"/>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986" name="Google Shape;986;p86"/>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987" name="Google Shape;987;p86"/>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988" name="Google Shape;988;p86"/>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989" name="Google Shape;989;p86"/>
          <p:cNvGrpSpPr/>
          <p:nvPr/>
        </p:nvGrpSpPr>
        <p:grpSpPr>
          <a:xfrm rot="5400000" flipH="1">
            <a:off x="7407333" y="1284925"/>
            <a:ext cx="581800" cy="582350"/>
            <a:chOff x="8064275" y="887850"/>
            <a:chExt cx="581800" cy="582350"/>
          </a:xfrm>
        </p:grpSpPr>
        <p:sp>
          <p:nvSpPr>
            <p:cNvPr id="990" name="Google Shape;990;p8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8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8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8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8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8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86"/>
          <p:cNvGrpSpPr/>
          <p:nvPr/>
        </p:nvGrpSpPr>
        <p:grpSpPr>
          <a:xfrm rot="5400000" flipH="1">
            <a:off x="7869720" y="2754200"/>
            <a:ext cx="292025" cy="292575"/>
            <a:chOff x="7353050" y="316275"/>
            <a:chExt cx="292025" cy="292575"/>
          </a:xfrm>
        </p:grpSpPr>
        <p:sp>
          <p:nvSpPr>
            <p:cNvPr id="997" name="Google Shape;997;p8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8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8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8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1" name="Google Shape;1001;p86"/>
          <p:cNvGrpSpPr/>
          <p:nvPr/>
        </p:nvGrpSpPr>
        <p:grpSpPr>
          <a:xfrm rot="5400000" flipH="1">
            <a:off x="8012458" y="178175"/>
            <a:ext cx="175000" cy="175000"/>
            <a:chOff x="8792300" y="321275"/>
            <a:chExt cx="175000" cy="175000"/>
          </a:xfrm>
        </p:grpSpPr>
        <p:sp>
          <p:nvSpPr>
            <p:cNvPr id="1002" name="Google Shape;1002;p8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8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8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8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6" name="Google Shape;1006;p86"/>
          <p:cNvGrpSpPr/>
          <p:nvPr/>
        </p:nvGrpSpPr>
        <p:grpSpPr>
          <a:xfrm rot="5400000">
            <a:off x="7551683" y="3879926"/>
            <a:ext cx="293111" cy="293388"/>
            <a:chOff x="3164039" y="430875"/>
            <a:chExt cx="293111" cy="293388"/>
          </a:xfrm>
        </p:grpSpPr>
        <p:sp>
          <p:nvSpPr>
            <p:cNvPr id="1007" name="Google Shape;1007;p8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8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8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8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8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8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86"/>
          <p:cNvGrpSpPr/>
          <p:nvPr/>
        </p:nvGrpSpPr>
        <p:grpSpPr>
          <a:xfrm rot="5400000" flipH="1">
            <a:off x="8259052" y="323144"/>
            <a:ext cx="175013" cy="27000"/>
            <a:chOff x="5662375" y="212375"/>
            <a:chExt cx="175013" cy="27000"/>
          </a:xfrm>
        </p:grpSpPr>
        <p:sp>
          <p:nvSpPr>
            <p:cNvPr id="1014" name="Google Shape;1014;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17" name="Google Shape;1017;p86"/>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018" name="Google Shape;1018;p86"/>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19" name="Google Shape;1019;p86"/>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20" name="Google Shape;1020;p86"/>
          <p:cNvGrpSpPr/>
          <p:nvPr/>
        </p:nvGrpSpPr>
        <p:grpSpPr>
          <a:xfrm rot="5400000">
            <a:off x="621475" y="4062025"/>
            <a:ext cx="581800" cy="582350"/>
            <a:chOff x="8064275" y="887850"/>
            <a:chExt cx="581800" cy="582350"/>
          </a:xfrm>
        </p:grpSpPr>
        <p:sp>
          <p:nvSpPr>
            <p:cNvPr id="1021" name="Google Shape;1021;p8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8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8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8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8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8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7" name="Google Shape;1027;p86"/>
          <p:cNvGrpSpPr/>
          <p:nvPr/>
        </p:nvGrpSpPr>
        <p:grpSpPr>
          <a:xfrm rot="5400000">
            <a:off x="1482825" y="3350800"/>
            <a:ext cx="292025" cy="292575"/>
            <a:chOff x="7353050" y="316275"/>
            <a:chExt cx="292025" cy="292575"/>
          </a:xfrm>
        </p:grpSpPr>
        <p:sp>
          <p:nvSpPr>
            <p:cNvPr id="1028" name="Google Shape;1028;p8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8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8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8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2" name="Google Shape;1032;p86"/>
          <p:cNvGrpSpPr/>
          <p:nvPr/>
        </p:nvGrpSpPr>
        <p:grpSpPr>
          <a:xfrm rot="5400000">
            <a:off x="1595125" y="4790325"/>
            <a:ext cx="175000" cy="175000"/>
            <a:chOff x="8792300" y="321275"/>
            <a:chExt cx="175000" cy="175000"/>
          </a:xfrm>
        </p:grpSpPr>
        <p:sp>
          <p:nvSpPr>
            <p:cNvPr id="1033" name="Google Shape;1033;p8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8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8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8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7" name="Google Shape;1037;p86"/>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86"/>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86"/>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86"/>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86"/>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86"/>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3" name="Google Shape;1043;p86"/>
          <p:cNvGrpSpPr/>
          <p:nvPr/>
        </p:nvGrpSpPr>
        <p:grpSpPr>
          <a:xfrm rot="5400000">
            <a:off x="1701119" y="1515381"/>
            <a:ext cx="175013" cy="27000"/>
            <a:chOff x="5662375" y="212375"/>
            <a:chExt cx="175013" cy="27000"/>
          </a:xfrm>
        </p:grpSpPr>
        <p:sp>
          <p:nvSpPr>
            <p:cNvPr id="1044" name="Google Shape;1044;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7" name="Google Shape;1047;p86"/>
          <p:cNvGrpSpPr/>
          <p:nvPr/>
        </p:nvGrpSpPr>
        <p:grpSpPr>
          <a:xfrm rot="5400000">
            <a:off x="1819519" y="4562081"/>
            <a:ext cx="175013" cy="27000"/>
            <a:chOff x="5662375" y="212375"/>
            <a:chExt cx="175013" cy="27000"/>
          </a:xfrm>
        </p:grpSpPr>
        <p:sp>
          <p:nvSpPr>
            <p:cNvPr id="1048" name="Google Shape;1048;p8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8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8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1" name="Google Shape;1051;p86"/>
          <p:cNvGrpSpPr/>
          <p:nvPr/>
        </p:nvGrpSpPr>
        <p:grpSpPr>
          <a:xfrm rot="5400000">
            <a:off x="408594" y="4140781"/>
            <a:ext cx="175013" cy="27000"/>
            <a:chOff x="5662375" y="212375"/>
            <a:chExt cx="175013" cy="27000"/>
          </a:xfrm>
        </p:grpSpPr>
        <p:sp>
          <p:nvSpPr>
            <p:cNvPr id="1052" name="Google Shape;1052;p8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8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8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1055"/>
        <p:cNvGrpSpPr/>
        <p:nvPr/>
      </p:nvGrpSpPr>
      <p:grpSpPr>
        <a:xfrm>
          <a:off x="0" y="0"/>
          <a:ext cx="0" cy="0"/>
          <a:chOff x="0" y="0"/>
          <a:chExt cx="0" cy="0"/>
        </a:xfrm>
      </p:grpSpPr>
      <p:sp>
        <p:nvSpPr>
          <p:cNvPr id="1056" name="Google Shape;1056;p87"/>
          <p:cNvSpPr txBox="1">
            <a:spLocks noGrp="1"/>
          </p:cNvSpPr>
          <p:nvPr>
            <p:ph type="title"/>
          </p:nvPr>
        </p:nvSpPr>
        <p:spPr>
          <a:xfrm>
            <a:off x="2825496" y="704088"/>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57" name="Google Shape;1057;p87"/>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58" name="Google Shape;1058;p87"/>
          <p:cNvSpPr txBox="1">
            <a:spLocks noGrp="1"/>
          </p:cNvSpPr>
          <p:nvPr>
            <p:ph type="title" idx="2"/>
          </p:nvPr>
        </p:nvSpPr>
        <p:spPr>
          <a:xfrm>
            <a:off x="2825496" y="218541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59" name="Google Shape;1059;p87"/>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060" name="Google Shape;1060;p87"/>
          <p:cNvSpPr txBox="1">
            <a:spLocks noGrp="1"/>
          </p:cNvSpPr>
          <p:nvPr>
            <p:ph type="title" idx="4"/>
          </p:nvPr>
        </p:nvSpPr>
        <p:spPr>
          <a:xfrm>
            <a:off x="2825496" y="3648456"/>
            <a:ext cx="3483900" cy="567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a:endParaRPr/>
          </a:p>
        </p:txBody>
      </p:sp>
      <p:sp>
        <p:nvSpPr>
          <p:cNvPr id="1061" name="Google Shape;1061;p87"/>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062" name="Google Shape;1062;p87"/>
          <p:cNvCxnSpPr/>
          <p:nvPr/>
        </p:nvCxnSpPr>
        <p:spPr>
          <a:xfrm rot="5400000">
            <a:off x="7269708" y="3324550"/>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063" name="Google Shape;1063;p87"/>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064" name="Google Shape;1064;p87"/>
          <p:cNvCxnSpPr/>
          <p:nvPr/>
        </p:nvCxnSpPr>
        <p:spPr>
          <a:xfrm rot="5400000">
            <a:off x="7232433" y="736375"/>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065" name="Google Shape;1065;p87"/>
          <p:cNvCxnSpPr/>
          <p:nvPr/>
        </p:nvCxnSpPr>
        <p:spPr>
          <a:xfrm rot="5400000">
            <a:off x="8168433" y="-6660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066" name="Google Shape;1066;p87"/>
          <p:cNvGrpSpPr/>
          <p:nvPr/>
        </p:nvGrpSpPr>
        <p:grpSpPr>
          <a:xfrm rot="5400000" flipH="1">
            <a:off x="7407333" y="1284925"/>
            <a:ext cx="581800" cy="582350"/>
            <a:chOff x="8064275" y="887850"/>
            <a:chExt cx="581800" cy="582350"/>
          </a:xfrm>
        </p:grpSpPr>
        <p:sp>
          <p:nvSpPr>
            <p:cNvPr id="1067" name="Google Shape;1067;p8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8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8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8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8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8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3" name="Google Shape;1073;p87"/>
          <p:cNvGrpSpPr/>
          <p:nvPr/>
        </p:nvGrpSpPr>
        <p:grpSpPr>
          <a:xfrm rot="5400000" flipH="1">
            <a:off x="7869720" y="2754200"/>
            <a:ext cx="292025" cy="292575"/>
            <a:chOff x="7353050" y="316275"/>
            <a:chExt cx="292025" cy="292575"/>
          </a:xfrm>
        </p:grpSpPr>
        <p:sp>
          <p:nvSpPr>
            <p:cNvPr id="1074" name="Google Shape;1074;p8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8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8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8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87"/>
          <p:cNvGrpSpPr/>
          <p:nvPr/>
        </p:nvGrpSpPr>
        <p:grpSpPr>
          <a:xfrm rot="5400000" flipH="1">
            <a:off x="8012458" y="178175"/>
            <a:ext cx="175000" cy="175000"/>
            <a:chOff x="8792300" y="321275"/>
            <a:chExt cx="175000" cy="175000"/>
          </a:xfrm>
        </p:grpSpPr>
        <p:sp>
          <p:nvSpPr>
            <p:cNvPr id="1079" name="Google Shape;1079;p8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8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8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8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3" name="Google Shape;1083;p87"/>
          <p:cNvGrpSpPr/>
          <p:nvPr/>
        </p:nvGrpSpPr>
        <p:grpSpPr>
          <a:xfrm rot="5400000">
            <a:off x="7551683" y="3879926"/>
            <a:ext cx="293111" cy="293388"/>
            <a:chOff x="3164039" y="430875"/>
            <a:chExt cx="293111" cy="293388"/>
          </a:xfrm>
        </p:grpSpPr>
        <p:sp>
          <p:nvSpPr>
            <p:cNvPr id="1084" name="Google Shape;1084;p8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8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8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8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8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8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0" name="Google Shape;1090;p87"/>
          <p:cNvGrpSpPr/>
          <p:nvPr/>
        </p:nvGrpSpPr>
        <p:grpSpPr>
          <a:xfrm rot="5400000" flipH="1">
            <a:off x="8259052" y="323144"/>
            <a:ext cx="175013" cy="27000"/>
            <a:chOff x="5662375" y="212375"/>
            <a:chExt cx="175013" cy="27000"/>
          </a:xfrm>
        </p:grpSpPr>
        <p:sp>
          <p:nvSpPr>
            <p:cNvPr id="1091" name="Google Shape;1091;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094" name="Google Shape;1094;p87"/>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095" name="Google Shape;1095;p87"/>
          <p:cNvCxnSpPr/>
          <p:nvPr/>
        </p:nvCxnSpPr>
        <p:spPr>
          <a:xfrm rot="-5400000">
            <a:off x="847100" y="355400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096" name="Google Shape;1096;p87"/>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097" name="Google Shape;1097;p87"/>
          <p:cNvGrpSpPr/>
          <p:nvPr/>
        </p:nvGrpSpPr>
        <p:grpSpPr>
          <a:xfrm rot="5400000">
            <a:off x="621475" y="4062025"/>
            <a:ext cx="581800" cy="582350"/>
            <a:chOff x="8064275" y="887850"/>
            <a:chExt cx="581800" cy="582350"/>
          </a:xfrm>
        </p:grpSpPr>
        <p:sp>
          <p:nvSpPr>
            <p:cNvPr id="1098" name="Google Shape;1098;p8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8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8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8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8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8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p87"/>
          <p:cNvGrpSpPr/>
          <p:nvPr/>
        </p:nvGrpSpPr>
        <p:grpSpPr>
          <a:xfrm rot="5400000">
            <a:off x="1482825" y="3350800"/>
            <a:ext cx="292025" cy="292575"/>
            <a:chOff x="7353050" y="316275"/>
            <a:chExt cx="292025" cy="292575"/>
          </a:xfrm>
        </p:grpSpPr>
        <p:sp>
          <p:nvSpPr>
            <p:cNvPr id="1105" name="Google Shape;1105;p8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8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8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8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9" name="Google Shape;1109;p87"/>
          <p:cNvGrpSpPr/>
          <p:nvPr/>
        </p:nvGrpSpPr>
        <p:grpSpPr>
          <a:xfrm rot="5400000">
            <a:off x="1595125" y="4790325"/>
            <a:ext cx="175000" cy="175000"/>
            <a:chOff x="8792300" y="321275"/>
            <a:chExt cx="175000" cy="175000"/>
          </a:xfrm>
        </p:grpSpPr>
        <p:sp>
          <p:nvSpPr>
            <p:cNvPr id="1110" name="Google Shape;1110;p8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8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8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8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14" name="Google Shape;1114;p8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8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8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8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8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8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0" name="Google Shape;1120;p87"/>
          <p:cNvGrpSpPr/>
          <p:nvPr/>
        </p:nvGrpSpPr>
        <p:grpSpPr>
          <a:xfrm rot="5400000">
            <a:off x="1701119" y="1515381"/>
            <a:ext cx="175013" cy="27000"/>
            <a:chOff x="5662375" y="212375"/>
            <a:chExt cx="175013" cy="27000"/>
          </a:xfrm>
        </p:grpSpPr>
        <p:sp>
          <p:nvSpPr>
            <p:cNvPr id="1121" name="Google Shape;1121;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4" name="Google Shape;1124;p87"/>
          <p:cNvGrpSpPr/>
          <p:nvPr/>
        </p:nvGrpSpPr>
        <p:grpSpPr>
          <a:xfrm rot="5400000">
            <a:off x="1819519" y="4562081"/>
            <a:ext cx="175013" cy="27000"/>
            <a:chOff x="5662375" y="212375"/>
            <a:chExt cx="175013" cy="27000"/>
          </a:xfrm>
        </p:grpSpPr>
        <p:sp>
          <p:nvSpPr>
            <p:cNvPr id="1125" name="Google Shape;1125;p8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8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8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8" name="Google Shape;1128;p87"/>
          <p:cNvGrpSpPr/>
          <p:nvPr/>
        </p:nvGrpSpPr>
        <p:grpSpPr>
          <a:xfrm rot="5400000">
            <a:off x="408594" y="4140781"/>
            <a:ext cx="175013" cy="27000"/>
            <a:chOff x="5662375" y="212375"/>
            <a:chExt cx="175013" cy="27000"/>
          </a:xfrm>
        </p:grpSpPr>
        <p:sp>
          <p:nvSpPr>
            <p:cNvPr id="1129" name="Google Shape;1129;p8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8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8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132"/>
        <p:cNvGrpSpPr/>
        <p:nvPr/>
      </p:nvGrpSpPr>
      <p:grpSpPr>
        <a:xfrm>
          <a:off x="0" y="0"/>
          <a:ext cx="0" cy="0"/>
          <a:chOff x="0" y="0"/>
          <a:chExt cx="0" cy="0"/>
        </a:xfrm>
      </p:grpSpPr>
      <p:sp>
        <p:nvSpPr>
          <p:cNvPr id="1133" name="Google Shape;1133;p88"/>
          <p:cNvSpPr txBox="1">
            <a:spLocks noGrp="1"/>
          </p:cNvSpPr>
          <p:nvPr>
            <p:ph type="title"/>
          </p:nvPr>
        </p:nvSpPr>
        <p:spPr>
          <a:xfrm>
            <a:off x="2962656" y="338328"/>
            <a:ext cx="3218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134" name="Google Shape;1134;p88"/>
          <p:cNvGrpSpPr/>
          <p:nvPr/>
        </p:nvGrpSpPr>
        <p:grpSpPr>
          <a:xfrm>
            <a:off x="261711" y="-1158"/>
            <a:ext cx="8550327" cy="3981600"/>
            <a:chOff x="261711" y="-1158"/>
            <a:chExt cx="8550327" cy="3981600"/>
          </a:xfrm>
        </p:grpSpPr>
        <p:cxnSp>
          <p:nvCxnSpPr>
            <p:cNvPr id="1135" name="Google Shape;1135;p88"/>
            <p:cNvCxnSpPr/>
            <p:nvPr/>
          </p:nvCxnSpPr>
          <p:spPr>
            <a:xfrm>
              <a:off x="515925" y="-1158"/>
              <a:ext cx="0" cy="3981600"/>
            </a:xfrm>
            <a:prstGeom prst="straightConnector1">
              <a:avLst/>
            </a:prstGeom>
            <a:noFill/>
            <a:ln w="9525" cap="flat" cmpd="sng">
              <a:solidFill>
                <a:schemeClr val="dk2"/>
              </a:solidFill>
              <a:prstDash val="solid"/>
              <a:round/>
              <a:headEnd type="none" w="sm" len="sm"/>
              <a:tailEnd type="none" w="sm" len="sm"/>
            </a:ln>
          </p:spPr>
        </p:cxnSp>
        <p:cxnSp>
          <p:nvCxnSpPr>
            <p:cNvPr id="1136" name="Google Shape;1136;p88"/>
            <p:cNvCxnSpPr/>
            <p:nvPr/>
          </p:nvCxnSpPr>
          <p:spPr>
            <a:xfrm>
              <a:off x="8666025" y="-1158"/>
              <a:ext cx="0" cy="1902000"/>
            </a:xfrm>
            <a:prstGeom prst="straightConnector1">
              <a:avLst/>
            </a:prstGeom>
            <a:noFill/>
            <a:ln w="9525" cap="flat" cmpd="sng">
              <a:solidFill>
                <a:schemeClr val="dk2"/>
              </a:solidFill>
              <a:prstDash val="solid"/>
              <a:round/>
              <a:headEnd type="none" w="sm" len="sm"/>
              <a:tailEnd type="none" w="sm" len="sm"/>
            </a:ln>
          </p:spPr>
        </p:cxnSp>
        <p:grpSp>
          <p:nvGrpSpPr>
            <p:cNvPr id="1137" name="Google Shape;1137;p88"/>
            <p:cNvGrpSpPr/>
            <p:nvPr/>
          </p:nvGrpSpPr>
          <p:grpSpPr>
            <a:xfrm rot="10800000">
              <a:off x="343275" y="3300779"/>
              <a:ext cx="344736" cy="345385"/>
              <a:chOff x="7353050" y="316275"/>
              <a:chExt cx="292025" cy="292575"/>
            </a:xfrm>
          </p:grpSpPr>
          <p:sp>
            <p:nvSpPr>
              <p:cNvPr id="1138" name="Google Shape;1138;p8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8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8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8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2" name="Google Shape;1142;p88"/>
            <p:cNvGrpSpPr/>
            <p:nvPr/>
          </p:nvGrpSpPr>
          <p:grpSpPr>
            <a:xfrm rot="10800000">
              <a:off x="8520013" y="714742"/>
              <a:ext cx="292025" cy="292575"/>
              <a:chOff x="7353050" y="316275"/>
              <a:chExt cx="292025" cy="292575"/>
            </a:xfrm>
          </p:grpSpPr>
          <p:sp>
            <p:nvSpPr>
              <p:cNvPr id="1143" name="Google Shape;1143;p8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8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8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8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7" name="Google Shape;1147;p88"/>
            <p:cNvGrpSpPr/>
            <p:nvPr/>
          </p:nvGrpSpPr>
          <p:grpSpPr>
            <a:xfrm rot="10800000">
              <a:off x="261711" y="465077"/>
              <a:ext cx="507562" cy="507984"/>
              <a:chOff x="8064275" y="887850"/>
              <a:chExt cx="581800" cy="582350"/>
            </a:xfrm>
          </p:grpSpPr>
          <p:sp>
            <p:nvSpPr>
              <p:cNvPr id="1148" name="Google Shape;1148;p8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8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8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8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8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8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54" name="Google Shape;1154;p88"/>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5" name="Google Shape;1155;p88"/>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56" name="Google Shape;1156;p88"/>
          <p:cNvSpPr txBox="1">
            <a:spLocks noGrp="1"/>
          </p:cNvSpPr>
          <p:nvPr>
            <p:ph type="subTitle" idx="3"/>
          </p:nvPr>
        </p:nvSpPr>
        <p:spPr>
          <a:xfrm>
            <a:off x="1408175" y="2309476"/>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7" name="Google Shape;1157;p88"/>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158" name="Google Shape;1158;p88"/>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59" name="Google Shape;1159;p88"/>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160"/>
        <p:cNvGrpSpPr/>
        <p:nvPr/>
      </p:nvGrpSpPr>
      <p:grpSpPr>
        <a:xfrm>
          <a:off x="0" y="0"/>
          <a:ext cx="0" cy="0"/>
          <a:chOff x="0" y="0"/>
          <a:chExt cx="0" cy="0"/>
        </a:xfrm>
      </p:grpSpPr>
      <p:cxnSp>
        <p:nvCxnSpPr>
          <p:cNvPr id="1161" name="Google Shape;1161;p89"/>
          <p:cNvCxnSpPr/>
          <p:nvPr/>
        </p:nvCxnSpPr>
        <p:spPr>
          <a:xfrm>
            <a:off x="590450" y="4340600"/>
            <a:ext cx="670200" cy="423000"/>
          </a:xfrm>
          <a:prstGeom prst="straightConnector1">
            <a:avLst/>
          </a:prstGeom>
          <a:noFill/>
          <a:ln w="9525" cap="flat" cmpd="sng">
            <a:solidFill>
              <a:schemeClr val="dk2"/>
            </a:solidFill>
            <a:prstDash val="solid"/>
            <a:round/>
            <a:headEnd type="none" w="sm" len="sm"/>
            <a:tailEnd type="none" w="sm" len="sm"/>
          </a:ln>
        </p:spPr>
      </p:cxnSp>
      <p:sp>
        <p:nvSpPr>
          <p:cNvPr id="1162" name="Google Shape;1162;p89"/>
          <p:cNvSpPr txBox="1">
            <a:spLocks noGrp="1"/>
          </p:cNvSpPr>
          <p:nvPr>
            <p:ph type="title"/>
          </p:nvPr>
        </p:nvSpPr>
        <p:spPr>
          <a:xfrm>
            <a:off x="2208175" y="342775"/>
            <a:ext cx="4727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163" name="Google Shape;1163;p89"/>
          <p:cNvCxnSpPr/>
          <p:nvPr/>
        </p:nvCxnSpPr>
        <p:spPr>
          <a:xfrm rot="10800000" flipH="1">
            <a:off x="0" y="4332550"/>
            <a:ext cx="590700" cy="663900"/>
          </a:xfrm>
          <a:prstGeom prst="straightConnector1">
            <a:avLst/>
          </a:prstGeom>
          <a:noFill/>
          <a:ln w="9525" cap="flat" cmpd="sng">
            <a:solidFill>
              <a:schemeClr val="dk2"/>
            </a:solidFill>
            <a:prstDash val="solid"/>
            <a:round/>
            <a:headEnd type="none" w="sm" len="sm"/>
            <a:tailEnd type="none" w="sm" len="sm"/>
          </a:ln>
        </p:spPr>
      </p:cxnSp>
      <p:grpSp>
        <p:nvGrpSpPr>
          <p:cNvPr id="1164" name="Google Shape;1164;p89"/>
          <p:cNvGrpSpPr/>
          <p:nvPr/>
        </p:nvGrpSpPr>
        <p:grpSpPr>
          <a:xfrm flipH="1">
            <a:off x="431725" y="4183775"/>
            <a:ext cx="292025" cy="292575"/>
            <a:chOff x="7353050" y="316275"/>
            <a:chExt cx="292025" cy="292575"/>
          </a:xfrm>
        </p:grpSpPr>
        <p:sp>
          <p:nvSpPr>
            <p:cNvPr id="1165" name="Google Shape;1165;p8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8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8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8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9" name="Google Shape;1169;p89"/>
          <p:cNvGrpSpPr/>
          <p:nvPr/>
        </p:nvGrpSpPr>
        <p:grpSpPr>
          <a:xfrm>
            <a:off x="1075789" y="4604675"/>
            <a:ext cx="293111" cy="293388"/>
            <a:chOff x="3164039" y="430875"/>
            <a:chExt cx="293111" cy="293388"/>
          </a:xfrm>
        </p:grpSpPr>
        <p:sp>
          <p:nvSpPr>
            <p:cNvPr id="1170" name="Google Shape;1170;p8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8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8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8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8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176" name="Google Shape;1176;p89"/>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177" name="Google Shape;1177;p89"/>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178" name="Google Shape;1178;p89"/>
          <p:cNvGrpSpPr/>
          <p:nvPr/>
        </p:nvGrpSpPr>
        <p:grpSpPr>
          <a:xfrm>
            <a:off x="8064275" y="526925"/>
            <a:ext cx="581800" cy="582350"/>
            <a:chOff x="8064275" y="887850"/>
            <a:chExt cx="581800" cy="582350"/>
          </a:xfrm>
        </p:grpSpPr>
        <p:sp>
          <p:nvSpPr>
            <p:cNvPr id="1179" name="Google Shape;1179;p8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5" name="Google Shape;1185;p89"/>
          <p:cNvGrpSpPr/>
          <p:nvPr/>
        </p:nvGrpSpPr>
        <p:grpSpPr>
          <a:xfrm>
            <a:off x="7033875" y="170875"/>
            <a:ext cx="292025" cy="292575"/>
            <a:chOff x="7353050" y="316275"/>
            <a:chExt cx="292025" cy="292575"/>
          </a:xfrm>
        </p:grpSpPr>
        <p:sp>
          <p:nvSpPr>
            <p:cNvPr id="1186" name="Google Shape;1186;p8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0" name="Google Shape;1190;p89"/>
          <p:cNvGrpSpPr/>
          <p:nvPr/>
        </p:nvGrpSpPr>
        <p:grpSpPr>
          <a:xfrm>
            <a:off x="8757950" y="229650"/>
            <a:ext cx="175000" cy="175000"/>
            <a:chOff x="8792300" y="321275"/>
            <a:chExt cx="175000" cy="175000"/>
          </a:xfrm>
        </p:grpSpPr>
        <p:sp>
          <p:nvSpPr>
            <p:cNvPr id="1191" name="Google Shape;1191;p8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5" name="Google Shape;1195;p89"/>
          <p:cNvGrpSpPr/>
          <p:nvPr/>
        </p:nvGrpSpPr>
        <p:grpSpPr>
          <a:xfrm>
            <a:off x="8490050" y="170875"/>
            <a:ext cx="175013" cy="27000"/>
            <a:chOff x="5662375" y="212375"/>
            <a:chExt cx="175013" cy="27000"/>
          </a:xfrm>
        </p:grpSpPr>
        <p:sp>
          <p:nvSpPr>
            <p:cNvPr id="1196" name="Google Shape;1196;p8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9" name="Google Shape;1199;p89"/>
          <p:cNvGrpSpPr/>
          <p:nvPr/>
        </p:nvGrpSpPr>
        <p:grpSpPr>
          <a:xfrm>
            <a:off x="7916350" y="1124600"/>
            <a:ext cx="175013" cy="27000"/>
            <a:chOff x="5662375" y="212375"/>
            <a:chExt cx="175013" cy="27000"/>
          </a:xfrm>
        </p:grpSpPr>
        <p:sp>
          <p:nvSpPr>
            <p:cNvPr id="1200" name="Google Shape;1200;p8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3" name="Google Shape;1203;p89"/>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4" name="Google Shape;1204;p89"/>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5" name="Google Shape;1205;p89"/>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06" name="Google Shape;1206;p89"/>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07" name="Google Shape;1207;p89"/>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208" name="Google Shape;1208;p89"/>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209"/>
        <p:cNvGrpSpPr/>
        <p:nvPr/>
      </p:nvGrpSpPr>
      <p:grpSpPr>
        <a:xfrm>
          <a:off x="0" y="0"/>
          <a:ext cx="0" cy="0"/>
          <a:chOff x="0" y="0"/>
          <a:chExt cx="0" cy="0"/>
        </a:xfrm>
      </p:grpSpPr>
      <p:sp>
        <p:nvSpPr>
          <p:cNvPr id="1210" name="Google Shape;1210;p90"/>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1211" name="Google Shape;1211;p90"/>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1212" name="Google Shape;1212;p90"/>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1213" name="Google Shape;1213;p90"/>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1214" name="Google Shape;1214;p90"/>
          <p:cNvGrpSpPr/>
          <p:nvPr/>
        </p:nvGrpSpPr>
        <p:grpSpPr>
          <a:xfrm flipH="1">
            <a:off x="300738" y="4167800"/>
            <a:ext cx="292025" cy="292575"/>
            <a:chOff x="7353050" y="316275"/>
            <a:chExt cx="292025" cy="292575"/>
          </a:xfrm>
        </p:grpSpPr>
        <p:sp>
          <p:nvSpPr>
            <p:cNvPr id="1215" name="Google Shape;1215;p9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9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9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9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9" name="Google Shape;1219;p90"/>
          <p:cNvGrpSpPr/>
          <p:nvPr/>
        </p:nvGrpSpPr>
        <p:grpSpPr>
          <a:xfrm>
            <a:off x="148789" y="3224300"/>
            <a:ext cx="293111" cy="293388"/>
            <a:chOff x="3164039" y="430875"/>
            <a:chExt cx="293111" cy="293388"/>
          </a:xfrm>
        </p:grpSpPr>
        <p:sp>
          <p:nvSpPr>
            <p:cNvPr id="1220" name="Google Shape;1220;p9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9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9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9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9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9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26" name="Google Shape;1226;p90"/>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1227" name="Google Shape;1227;p90"/>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1228" name="Google Shape;1228;p90"/>
          <p:cNvGrpSpPr/>
          <p:nvPr/>
        </p:nvGrpSpPr>
        <p:grpSpPr>
          <a:xfrm>
            <a:off x="8064275" y="526925"/>
            <a:ext cx="581800" cy="582350"/>
            <a:chOff x="8064275" y="887850"/>
            <a:chExt cx="581800" cy="582350"/>
          </a:xfrm>
        </p:grpSpPr>
        <p:sp>
          <p:nvSpPr>
            <p:cNvPr id="1229" name="Google Shape;1229;p9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9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9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9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9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9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5" name="Google Shape;1235;p90"/>
          <p:cNvGrpSpPr/>
          <p:nvPr/>
        </p:nvGrpSpPr>
        <p:grpSpPr>
          <a:xfrm>
            <a:off x="7033875" y="170875"/>
            <a:ext cx="292025" cy="292575"/>
            <a:chOff x="7353050" y="316275"/>
            <a:chExt cx="292025" cy="292575"/>
          </a:xfrm>
        </p:grpSpPr>
        <p:sp>
          <p:nvSpPr>
            <p:cNvPr id="1236" name="Google Shape;1236;p9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9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9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9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0" name="Google Shape;1240;p90"/>
          <p:cNvGrpSpPr/>
          <p:nvPr/>
        </p:nvGrpSpPr>
        <p:grpSpPr>
          <a:xfrm>
            <a:off x="8757950" y="229650"/>
            <a:ext cx="175000" cy="175000"/>
            <a:chOff x="8792300" y="321275"/>
            <a:chExt cx="175000" cy="175000"/>
          </a:xfrm>
        </p:grpSpPr>
        <p:sp>
          <p:nvSpPr>
            <p:cNvPr id="1241" name="Google Shape;1241;p9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9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9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9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5" name="Google Shape;1245;p90"/>
          <p:cNvGrpSpPr/>
          <p:nvPr/>
        </p:nvGrpSpPr>
        <p:grpSpPr>
          <a:xfrm>
            <a:off x="8490050" y="170875"/>
            <a:ext cx="175013" cy="27000"/>
            <a:chOff x="5662375" y="212375"/>
            <a:chExt cx="175013" cy="27000"/>
          </a:xfrm>
        </p:grpSpPr>
        <p:sp>
          <p:nvSpPr>
            <p:cNvPr id="1246" name="Google Shape;1246;p9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9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9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9" name="Google Shape;1249;p90"/>
          <p:cNvGrpSpPr/>
          <p:nvPr/>
        </p:nvGrpSpPr>
        <p:grpSpPr>
          <a:xfrm>
            <a:off x="7916350" y="1124600"/>
            <a:ext cx="175013" cy="27000"/>
            <a:chOff x="5662375" y="212375"/>
            <a:chExt cx="175013" cy="27000"/>
          </a:xfrm>
        </p:grpSpPr>
        <p:sp>
          <p:nvSpPr>
            <p:cNvPr id="1250" name="Google Shape;1250;p9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9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9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253"/>
        <p:cNvGrpSpPr/>
        <p:nvPr/>
      </p:nvGrpSpPr>
      <p:grpSpPr>
        <a:xfrm>
          <a:off x="0" y="0"/>
          <a:ext cx="0" cy="0"/>
          <a:chOff x="0" y="0"/>
          <a:chExt cx="0" cy="0"/>
        </a:xfrm>
      </p:grpSpPr>
      <p:sp>
        <p:nvSpPr>
          <p:cNvPr id="1254" name="Google Shape;1254;p9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cxnSp>
        <p:nvCxnSpPr>
          <p:cNvPr id="1255" name="Google Shape;1255;p91"/>
          <p:cNvCxnSpPr/>
          <p:nvPr/>
        </p:nvCxnSpPr>
        <p:spPr>
          <a:xfrm>
            <a:off x="590450" y="4340600"/>
            <a:ext cx="670200" cy="423000"/>
          </a:xfrm>
          <a:prstGeom prst="straightConnector1">
            <a:avLst/>
          </a:prstGeom>
          <a:noFill/>
          <a:ln w="9525" cap="flat" cmpd="sng">
            <a:solidFill>
              <a:schemeClr val="dk1"/>
            </a:solidFill>
            <a:prstDash val="solid"/>
            <a:round/>
            <a:headEnd type="none" w="sm" len="sm"/>
            <a:tailEnd type="none" w="sm" len="sm"/>
          </a:ln>
        </p:spPr>
      </p:cxnSp>
      <p:cxnSp>
        <p:nvCxnSpPr>
          <p:cNvPr id="1256" name="Google Shape;1256;p91"/>
          <p:cNvCxnSpPr/>
          <p:nvPr/>
        </p:nvCxnSpPr>
        <p:spPr>
          <a:xfrm rot="10800000" flipH="1">
            <a:off x="0" y="4332550"/>
            <a:ext cx="590700" cy="663900"/>
          </a:xfrm>
          <a:prstGeom prst="straightConnector1">
            <a:avLst/>
          </a:prstGeom>
          <a:noFill/>
          <a:ln w="9525" cap="flat" cmpd="sng">
            <a:solidFill>
              <a:schemeClr val="dk1"/>
            </a:solidFill>
            <a:prstDash val="solid"/>
            <a:round/>
            <a:headEnd type="none" w="sm" len="sm"/>
            <a:tailEnd type="none" w="sm" len="sm"/>
          </a:ln>
        </p:spPr>
      </p:cxnSp>
      <p:grpSp>
        <p:nvGrpSpPr>
          <p:cNvPr id="1257" name="Google Shape;1257;p91"/>
          <p:cNvGrpSpPr/>
          <p:nvPr/>
        </p:nvGrpSpPr>
        <p:grpSpPr>
          <a:xfrm flipH="1">
            <a:off x="431725" y="4183775"/>
            <a:ext cx="292025" cy="292575"/>
            <a:chOff x="7353050" y="316275"/>
            <a:chExt cx="292025" cy="292575"/>
          </a:xfrm>
        </p:grpSpPr>
        <p:sp>
          <p:nvSpPr>
            <p:cNvPr id="1258" name="Google Shape;1258;p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2" name="Google Shape;1262;p91"/>
          <p:cNvGrpSpPr/>
          <p:nvPr/>
        </p:nvGrpSpPr>
        <p:grpSpPr>
          <a:xfrm>
            <a:off x="1075789" y="4604675"/>
            <a:ext cx="293111" cy="293388"/>
            <a:chOff x="3164039" y="430875"/>
            <a:chExt cx="293111" cy="293388"/>
          </a:xfrm>
        </p:grpSpPr>
        <p:sp>
          <p:nvSpPr>
            <p:cNvPr id="1263" name="Google Shape;1263;p9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9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9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9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9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9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69" name="Google Shape;1269;p91"/>
          <p:cNvCxnSpPr/>
          <p:nvPr/>
        </p:nvCxnSpPr>
        <p:spPr>
          <a:xfrm rot="10800000">
            <a:off x="7196975" y="2951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270" name="Google Shape;1270;p91"/>
          <p:cNvCxnSpPr/>
          <p:nvPr/>
        </p:nvCxnSpPr>
        <p:spPr>
          <a:xfrm flipH="1">
            <a:off x="8354075" y="-66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271" name="Google Shape;1271;p91"/>
          <p:cNvGrpSpPr/>
          <p:nvPr/>
        </p:nvGrpSpPr>
        <p:grpSpPr>
          <a:xfrm>
            <a:off x="8064275" y="526925"/>
            <a:ext cx="581800" cy="582350"/>
            <a:chOff x="8064275" y="887850"/>
            <a:chExt cx="581800" cy="582350"/>
          </a:xfrm>
        </p:grpSpPr>
        <p:sp>
          <p:nvSpPr>
            <p:cNvPr id="1272" name="Google Shape;1272;p9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9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9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9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8" name="Google Shape;1278;p91"/>
          <p:cNvGrpSpPr/>
          <p:nvPr/>
        </p:nvGrpSpPr>
        <p:grpSpPr>
          <a:xfrm>
            <a:off x="7033875" y="170875"/>
            <a:ext cx="292025" cy="292575"/>
            <a:chOff x="7353050" y="316275"/>
            <a:chExt cx="292025" cy="292575"/>
          </a:xfrm>
        </p:grpSpPr>
        <p:sp>
          <p:nvSpPr>
            <p:cNvPr id="1279" name="Google Shape;1279;p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3" name="Google Shape;1283;p91"/>
          <p:cNvGrpSpPr/>
          <p:nvPr/>
        </p:nvGrpSpPr>
        <p:grpSpPr>
          <a:xfrm>
            <a:off x="8757950" y="229650"/>
            <a:ext cx="175000" cy="175000"/>
            <a:chOff x="8792300" y="321275"/>
            <a:chExt cx="175000" cy="175000"/>
          </a:xfrm>
        </p:grpSpPr>
        <p:sp>
          <p:nvSpPr>
            <p:cNvPr id="1284" name="Google Shape;1284;p9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9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9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9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8" name="Google Shape;1288;p91"/>
          <p:cNvGrpSpPr/>
          <p:nvPr/>
        </p:nvGrpSpPr>
        <p:grpSpPr>
          <a:xfrm>
            <a:off x="8490050" y="170875"/>
            <a:ext cx="175013" cy="27000"/>
            <a:chOff x="5662375" y="212375"/>
            <a:chExt cx="175013" cy="27000"/>
          </a:xfrm>
        </p:grpSpPr>
        <p:sp>
          <p:nvSpPr>
            <p:cNvPr id="1289" name="Google Shape;1289;p9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9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9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2" name="Google Shape;1292;p91"/>
          <p:cNvGrpSpPr/>
          <p:nvPr/>
        </p:nvGrpSpPr>
        <p:grpSpPr>
          <a:xfrm>
            <a:off x="7916350" y="1124600"/>
            <a:ext cx="175013" cy="27000"/>
            <a:chOff x="5662375" y="212375"/>
            <a:chExt cx="175013" cy="27000"/>
          </a:xfrm>
        </p:grpSpPr>
        <p:sp>
          <p:nvSpPr>
            <p:cNvPr id="1293" name="Google Shape;1293;p9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9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9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96"/>
        <p:cNvGrpSpPr/>
        <p:nvPr/>
      </p:nvGrpSpPr>
      <p:grpSpPr>
        <a:xfrm>
          <a:off x="0" y="0"/>
          <a:ext cx="0" cy="0"/>
          <a:chOff x="0" y="0"/>
          <a:chExt cx="0" cy="0"/>
        </a:xfrm>
      </p:grpSpPr>
      <p:sp>
        <p:nvSpPr>
          <p:cNvPr id="1297" name="Google Shape;1297;p92"/>
          <p:cNvSpPr txBox="1">
            <a:spLocks noGrp="1"/>
          </p:cNvSpPr>
          <p:nvPr>
            <p:ph type="title"/>
          </p:nvPr>
        </p:nvSpPr>
        <p:spPr>
          <a:xfrm>
            <a:off x="896100" y="1984450"/>
            <a:ext cx="3457200" cy="1292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cxnSp>
        <p:nvCxnSpPr>
          <p:cNvPr id="1298" name="Google Shape;1298;p92"/>
          <p:cNvCxnSpPr/>
          <p:nvPr/>
        </p:nvCxnSpPr>
        <p:spPr>
          <a:xfrm>
            <a:off x="1645925" y="523125"/>
            <a:ext cx="1672500" cy="126000"/>
          </a:xfrm>
          <a:prstGeom prst="straightConnector1">
            <a:avLst/>
          </a:prstGeom>
          <a:noFill/>
          <a:ln w="9525" cap="flat" cmpd="sng">
            <a:solidFill>
              <a:schemeClr val="dk2"/>
            </a:solidFill>
            <a:prstDash val="solid"/>
            <a:round/>
            <a:headEnd type="none" w="sm" len="sm"/>
            <a:tailEnd type="none" w="sm" len="sm"/>
          </a:ln>
        </p:spPr>
      </p:cxnSp>
      <p:cxnSp>
        <p:nvCxnSpPr>
          <p:cNvPr id="1299" name="Google Shape;1299;p92"/>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300" name="Google Shape;1300;p92"/>
          <p:cNvCxnSpPr/>
          <p:nvPr/>
        </p:nvCxnSpPr>
        <p:spPr>
          <a:xfrm>
            <a:off x="0" y="65200"/>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301" name="Google Shape;1301;p92"/>
          <p:cNvGrpSpPr/>
          <p:nvPr/>
        </p:nvGrpSpPr>
        <p:grpSpPr>
          <a:xfrm flipH="1">
            <a:off x="499400" y="959675"/>
            <a:ext cx="581800" cy="582350"/>
            <a:chOff x="8064275" y="887850"/>
            <a:chExt cx="581800" cy="582350"/>
          </a:xfrm>
        </p:grpSpPr>
        <p:sp>
          <p:nvSpPr>
            <p:cNvPr id="1302" name="Google Shape;1302;p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8" name="Google Shape;1308;p92"/>
          <p:cNvGrpSpPr/>
          <p:nvPr/>
        </p:nvGrpSpPr>
        <p:grpSpPr>
          <a:xfrm flipH="1">
            <a:off x="1500400" y="388100"/>
            <a:ext cx="292025" cy="292575"/>
            <a:chOff x="7353050" y="316275"/>
            <a:chExt cx="292025" cy="292575"/>
          </a:xfrm>
        </p:grpSpPr>
        <p:sp>
          <p:nvSpPr>
            <p:cNvPr id="1309" name="Google Shape;1309;p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3" name="Google Shape;1313;p92"/>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92"/>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92"/>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92"/>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92"/>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92"/>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9" name="Google Shape;1319;p92"/>
          <p:cNvGrpSpPr/>
          <p:nvPr/>
        </p:nvGrpSpPr>
        <p:grpSpPr>
          <a:xfrm flipH="1">
            <a:off x="3527112" y="361100"/>
            <a:ext cx="175013" cy="27000"/>
            <a:chOff x="5662375" y="212375"/>
            <a:chExt cx="175013" cy="27000"/>
          </a:xfrm>
        </p:grpSpPr>
        <p:sp>
          <p:nvSpPr>
            <p:cNvPr id="1320" name="Google Shape;1320;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3" name="Google Shape;1323;p92"/>
          <p:cNvGrpSpPr/>
          <p:nvPr/>
        </p:nvGrpSpPr>
        <p:grpSpPr>
          <a:xfrm flipH="1">
            <a:off x="480412" y="242700"/>
            <a:ext cx="175013" cy="27000"/>
            <a:chOff x="5662375" y="212375"/>
            <a:chExt cx="175013" cy="27000"/>
          </a:xfrm>
        </p:grpSpPr>
        <p:sp>
          <p:nvSpPr>
            <p:cNvPr id="1324" name="Google Shape;1324;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7" name="Google Shape;1327;p92"/>
          <p:cNvGrpSpPr/>
          <p:nvPr/>
        </p:nvGrpSpPr>
        <p:grpSpPr>
          <a:xfrm flipH="1">
            <a:off x="901712" y="1653625"/>
            <a:ext cx="175013" cy="27000"/>
            <a:chOff x="5662375" y="212375"/>
            <a:chExt cx="175013" cy="27000"/>
          </a:xfrm>
        </p:grpSpPr>
        <p:sp>
          <p:nvSpPr>
            <p:cNvPr id="1328" name="Google Shape;1328;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31" name="Google Shape;1331;p92"/>
          <p:cNvCxnSpPr/>
          <p:nvPr/>
        </p:nvCxnSpPr>
        <p:spPr>
          <a:xfrm>
            <a:off x="791400" y="4212400"/>
            <a:ext cx="1157100" cy="542700"/>
          </a:xfrm>
          <a:prstGeom prst="straightConnector1">
            <a:avLst/>
          </a:prstGeom>
          <a:noFill/>
          <a:ln w="9525" cap="flat" cmpd="sng">
            <a:solidFill>
              <a:schemeClr val="dk2"/>
            </a:solidFill>
            <a:prstDash val="solid"/>
            <a:round/>
            <a:headEnd type="none" w="sm" len="sm"/>
            <a:tailEnd type="none" w="sm" len="sm"/>
          </a:ln>
        </p:spPr>
      </p:cxnSp>
      <p:cxnSp>
        <p:nvCxnSpPr>
          <p:cNvPr id="1332" name="Google Shape;1332;p92"/>
          <p:cNvCxnSpPr/>
          <p:nvPr/>
        </p:nvCxnSpPr>
        <p:spPr>
          <a:xfrm rot="10800000" flipH="1">
            <a:off x="0" y="4220425"/>
            <a:ext cx="791400" cy="836400"/>
          </a:xfrm>
          <a:prstGeom prst="straightConnector1">
            <a:avLst/>
          </a:prstGeom>
          <a:noFill/>
          <a:ln w="9525" cap="flat" cmpd="sng">
            <a:solidFill>
              <a:schemeClr val="dk2"/>
            </a:solidFill>
            <a:prstDash val="solid"/>
            <a:round/>
            <a:headEnd type="none" w="sm" len="sm"/>
            <a:tailEnd type="none" w="sm" len="sm"/>
          </a:ln>
        </p:spPr>
      </p:cxnSp>
      <p:grpSp>
        <p:nvGrpSpPr>
          <p:cNvPr id="1333" name="Google Shape;1333;p92"/>
          <p:cNvGrpSpPr/>
          <p:nvPr/>
        </p:nvGrpSpPr>
        <p:grpSpPr>
          <a:xfrm rot="10800000">
            <a:off x="499400" y="3940925"/>
            <a:ext cx="581800" cy="582350"/>
            <a:chOff x="8064275" y="887850"/>
            <a:chExt cx="581800" cy="582350"/>
          </a:xfrm>
        </p:grpSpPr>
        <p:sp>
          <p:nvSpPr>
            <p:cNvPr id="1334" name="Google Shape;1334;p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0" name="Google Shape;1340;p92"/>
          <p:cNvGrpSpPr/>
          <p:nvPr/>
        </p:nvGrpSpPr>
        <p:grpSpPr>
          <a:xfrm rot="10800000">
            <a:off x="1819575" y="4586750"/>
            <a:ext cx="292025" cy="292575"/>
            <a:chOff x="7353050" y="316275"/>
            <a:chExt cx="292025" cy="292575"/>
          </a:xfrm>
        </p:grpSpPr>
        <p:sp>
          <p:nvSpPr>
            <p:cNvPr id="1341" name="Google Shape;1341;p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5" name="Google Shape;1345;p92"/>
          <p:cNvGrpSpPr/>
          <p:nvPr/>
        </p:nvGrpSpPr>
        <p:grpSpPr>
          <a:xfrm rot="10800000">
            <a:off x="212525" y="4645550"/>
            <a:ext cx="175000" cy="175000"/>
            <a:chOff x="8792300" y="321275"/>
            <a:chExt cx="175000" cy="175000"/>
          </a:xfrm>
        </p:grpSpPr>
        <p:sp>
          <p:nvSpPr>
            <p:cNvPr id="1346" name="Google Shape;1346;p9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9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9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9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92"/>
          <p:cNvGrpSpPr/>
          <p:nvPr/>
        </p:nvGrpSpPr>
        <p:grpSpPr>
          <a:xfrm rot="10800000">
            <a:off x="480412" y="4852325"/>
            <a:ext cx="175013" cy="27000"/>
            <a:chOff x="5662375" y="212375"/>
            <a:chExt cx="175013" cy="27000"/>
          </a:xfrm>
        </p:grpSpPr>
        <p:sp>
          <p:nvSpPr>
            <p:cNvPr id="1351" name="Google Shape;1351;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4" name="Google Shape;1354;p92"/>
          <p:cNvGrpSpPr/>
          <p:nvPr/>
        </p:nvGrpSpPr>
        <p:grpSpPr>
          <a:xfrm rot="10800000">
            <a:off x="1054112" y="3898600"/>
            <a:ext cx="175013" cy="27000"/>
            <a:chOff x="5662375" y="212375"/>
            <a:chExt cx="175013" cy="27000"/>
          </a:xfrm>
        </p:grpSpPr>
        <p:sp>
          <p:nvSpPr>
            <p:cNvPr id="1355" name="Google Shape;1355;p9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9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9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358"/>
        <p:cNvGrpSpPr/>
        <p:nvPr/>
      </p:nvGrpSpPr>
      <p:grpSpPr>
        <a:xfrm>
          <a:off x="0" y="0"/>
          <a:ext cx="0" cy="0"/>
          <a:chOff x="0" y="0"/>
          <a:chExt cx="0" cy="0"/>
        </a:xfrm>
      </p:grpSpPr>
      <p:sp>
        <p:nvSpPr>
          <p:cNvPr id="1359" name="Google Shape;1359;p9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1360" name="Google Shape;1360;p93"/>
          <p:cNvCxnSpPr/>
          <p:nvPr/>
        </p:nvCxnSpPr>
        <p:spPr>
          <a:xfrm rot="10800000">
            <a:off x="8109000" y="501275"/>
            <a:ext cx="737700" cy="737700"/>
          </a:xfrm>
          <a:prstGeom prst="straightConnector1">
            <a:avLst/>
          </a:prstGeom>
          <a:noFill/>
          <a:ln w="9525" cap="flat" cmpd="sng">
            <a:solidFill>
              <a:schemeClr val="dk2"/>
            </a:solidFill>
            <a:prstDash val="solid"/>
            <a:round/>
            <a:headEnd type="none" w="sm" len="sm"/>
            <a:tailEnd type="none" w="sm" len="sm"/>
          </a:ln>
        </p:spPr>
      </p:cxnSp>
      <p:cxnSp>
        <p:nvCxnSpPr>
          <p:cNvPr id="1361" name="Google Shape;1361;p93"/>
          <p:cNvCxnSpPr/>
          <p:nvPr/>
        </p:nvCxnSpPr>
        <p:spPr>
          <a:xfrm>
            <a:off x="582475" y="282188"/>
            <a:ext cx="1212900" cy="422700"/>
          </a:xfrm>
          <a:prstGeom prst="straightConnector1">
            <a:avLst/>
          </a:prstGeom>
          <a:noFill/>
          <a:ln w="9525" cap="flat" cmpd="sng">
            <a:solidFill>
              <a:schemeClr val="dk2"/>
            </a:solidFill>
            <a:prstDash val="solid"/>
            <a:round/>
            <a:headEnd type="none" w="sm" len="sm"/>
            <a:tailEnd type="none" w="sm" len="sm"/>
          </a:ln>
        </p:spPr>
      </p:cxnSp>
      <p:cxnSp>
        <p:nvCxnSpPr>
          <p:cNvPr id="1362" name="Google Shape;1362;p93"/>
          <p:cNvCxnSpPr/>
          <p:nvPr/>
        </p:nvCxnSpPr>
        <p:spPr>
          <a:xfrm rot="10800000" flipH="1">
            <a:off x="0" y="274188"/>
            <a:ext cx="582600" cy="654300"/>
          </a:xfrm>
          <a:prstGeom prst="straightConnector1">
            <a:avLst/>
          </a:prstGeom>
          <a:noFill/>
          <a:ln w="9525" cap="flat" cmpd="sng">
            <a:solidFill>
              <a:schemeClr val="dk2"/>
            </a:solidFill>
            <a:prstDash val="solid"/>
            <a:round/>
            <a:headEnd type="none" w="sm" len="sm"/>
            <a:tailEnd type="none" w="sm" len="sm"/>
          </a:ln>
        </p:spPr>
      </p:cxnSp>
      <p:grpSp>
        <p:nvGrpSpPr>
          <p:cNvPr id="1363" name="Google Shape;1363;p93"/>
          <p:cNvGrpSpPr/>
          <p:nvPr/>
        </p:nvGrpSpPr>
        <p:grpSpPr>
          <a:xfrm flipH="1">
            <a:off x="423750" y="125363"/>
            <a:ext cx="292025" cy="292575"/>
            <a:chOff x="7353050" y="316275"/>
            <a:chExt cx="292025" cy="292575"/>
          </a:xfrm>
        </p:grpSpPr>
        <p:sp>
          <p:nvSpPr>
            <p:cNvPr id="1364" name="Google Shape;1364;p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8" name="Google Shape;1368;p93"/>
          <p:cNvGrpSpPr/>
          <p:nvPr/>
        </p:nvGrpSpPr>
        <p:grpSpPr>
          <a:xfrm>
            <a:off x="1638739" y="558163"/>
            <a:ext cx="293111" cy="293388"/>
            <a:chOff x="3164039" y="430875"/>
            <a:chExt cx="293111" cy="293388"/>
          </a:xfrm>
        </p:grpSpPr>
        <p:sp>
          <p:nvSpPr>
            <p:cNvPr id="1369" name="Google Shape;1369;p9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9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9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9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9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9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5" name="Google Shape;1375;p93"/>
          <p:cNvGrpSpPr/>
          <p:nvPr/>
        </p:nvGrpSpPr>
        <p:grpSpPr>
          <a:xfrm>
            <a:off x="1591750" y="362600"/>
            <a:ext cx="175013" cy="27000"/>
            <a:chOff x="5662375" y="212375"/>
            <a:chExt cx="175013" cy="27000"/>
          </a:xfrm>
        </p:grpSpPr>
        <p:sp>
          <p:nvSpPr>
            <p:cNvPr id="1376" name="Google Shape;1376;p9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9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9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379" name="Google Shape;1379;p93"/>
          <p:cNvCxnSpPr/>
          <p:nvPr/>
        </p:nvCxnSpPr>
        <p:spPr>
          <a:xfrm flipH="1">
            <a:off x="8151325" y="6875"/>
            <a:ext cx="1002600" cy="494400"/>
          </a:xfrm>
          <a:prstGeom prst="straightConnector1">
            <a:avLst/>
          </a:prstGeom>
          <a:noFill/>
          <a:ln w="9525" cap="flat" cmpd="sng">
            <a:solidFill>
              <a:schemeClr val="dk2"/>
            </a:solidFill>
            <a:prstDash val="solid"/>
            <a:round/>
            <a:headEnd type="none" w="sm" len="sm"/>
            <a:tailEnd type="none" w="sm" len="sm"/>
          </a:ln>
        </p:spPr>
      </p:cxnSp>
      <p:grpSp>
        <p:nvGrpSpPr>
          <p:cNvPr id="1380" name="Google Shape;1380;p93"/>
          <p:cNvGrpSpPr/>
          <p:nvPr/>
        </p:nvGrpSpPr>
        <p:grpSpPr>
          <a:xfrm>
            <a:off x="7823875" y="202375"/>
            <a:ext cx="581800" cy="582350"/>
            <a:chOff x="8064275" y="887850"/>
            <a:chExt cx="581800" cy="582350"/>
          </a:xfrm>
        </p:grpSpPr>
        <p:sp>
          <p:nvSpPr>
            <p:cNvPr id="1381" name="Google Shape;1381;p9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9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9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9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9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9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7" name="Google Shape;1387;p93"/>
          <p:cNvGrpSpPr/>
          <p:nvPr/>
        </p:nvGrpSpPr>
        <p:grpSpPr>
          <a:xfrm flipH="1">
            <a:off x="8698650" y="1117488"/>
            <a:ext cx="292025" cy="292575"/>
            <a:chOff x="7353050" y="316275"/>
            <a:chExt cx="292025" cy="292575"/>
          </a:xfrm>
        </p:grpSpPr>
        <p:sp>
          <p:nvSpPr>
            <p:cNvPr id="1388" name="Google Shape;1388;p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2" name="Google Shape;1392;p93"/>
          <p:cNvGrpSpPr/>
          <p:nvPr/>
        </p:nvGrpSpPr>
        <p:grpSpPr>
          <a:xfrm>
            <a:off x="8678350" y="1581800"/>
            <a:ext cx="175013" cy="27000"/>
            <a:chOff x="5662375" y="212375"/>
            <a:chExt cx="175013" cy="27000"/>
          </a:xfrm>
        </p:grpSpPr>
        <p:sp>
          <p:nvSpPr>
            <p:cNvPr id="1393" name="Google Shape;1393;p9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9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9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96"/>
        <p:cNvGrpSpPr/>
        <p:nvPr/>
      </p:nvGrpSpPr>
      <p:grpSpPr>
        <a:xfrm>
          <a:off x="0" y="0"/>
          <a:ext cx="0" cy="0"/>
          <a:chOff x="0" y="0"/>
          <a:chExt cx="0" cy="0"/>
        </a:xfrm>
      </p:grpSpPr>
      <p:cxnSp>
        <p:nvCxnSpPr>
          <p:cNvPr id="1397" name="Google Shape;1397;p94"/>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1398" name="Google Shape;1398;p94"/>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1399" name="Google Shape;1399;p94"/>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1400" name="Google Shape;1400;p94"/>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1401" name="Google Shape;1401;p94"/>
          <p:cNvGrpSpPr/>
          <p:nvPr/>
        </p:nvGrpSpPr>
        <p:grpSpPr>
          <a:xfrm rot="5400000" flipH="1">
            <a:off x="7407333" y="1284925"/>
            <a:ext cx="581800" cy="582350"/>
            <a:chOff x="8064275" y="887850"/>
            <a:chExt cx="581800" cy="582350"/>
          </a:xfrm>
        </p:grpSpPr>
        <p:sp>
          <p:nvSpPr>
            <p:cNvPr id="1402" name="Google Shape;1402;p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8" name="Google Shape;1408;p94"/>
          <p:cNvGrpSpPr/>
          <p:nvPr/>
        </p:nvGrpSpPr>
        <p:grpSpPr>
          <a:xfrm rot="5400000" flipH="1">
            <a:off x="7869720" y="2754200"/>
            <a:ext cx="292025" cy="292575"/>
            <a:chOff x="7353050" y="316275"/>
            <a:chExt cx="292025" cy="292575"/>
          </a:xfrm>
        </p:grpSpPr>
        <p:sp>
          <p:nvSpPr>
            <p:cNvPr id="1409" name="Google Shape;1409;p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3" name="Google Shape;1413;p94"/>
          <p:cNvGrpSpPr/>
          <p:nvPr/>
        </p:nvGrpSpPr>
        <p:grpSpPr>
          <a:xfrm rot="5400000" flipH="1">
            <a:off x="8012458" y="178175"/>
            <a:ext cx="175000" cy="175000"/>
            <a:chOff x="8792300" y="321275"/>
            <a:chExt cx="175000" cy="175000"/>
          </a:xfrm>
        </p:grpSpPr>
        <p:sp>
          <p:nvSpPr>
            <p:cNvPr id="1414" name="Google Shape;1414;p9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9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9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8" name="Google Shape;1418;p94"/>
          <p:cNvGrpSpPr/>
          <p:nvPr/>
        </p:nvGrpSpPr>
        <p:grpSpPr>
          <a:xfrm rot="5400000">
            <a:off x="7551683" y="3879926"/>
            <a:ext cx="293111" cy="293388"/>
            <a:chOff x="3164039" y="430875"/>
            <a:chExt cx="293111" cy="293388"/>
          </a:xfrm>
        </p:grpSpPr>
        <p:sp>
          <p:nvSpPr>
            <p:cNvPr id="1419" name="Google Shape;1419;p9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9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9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9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9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9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5" name="Google Shape;1425;p94"/>
          <p:cNvGrpSpPr/>
          <p:nvPr/>
        </p:nvGrpSpPr>
        <p:grpSpPr>
          <a:xfrm rot="5400000" flipH="1">
            <a:off x="8259052" y="323144"/>
            <a:ext cx="175013" cy="27000"/>
            <a:chOff x="5662375" y="212375"/>
            <a:chExt cx="175013" cy="27000"/>
          </a:xfrm>
        </p:grpSpPr>
        <p:sp>
          <p:nvSpPr>
            <p:cNvPr id="1426" name="Google Shape;1426;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429" name="Google Shape;1429;p94"/>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1430" name="Google Shape;1430;p94"/>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1431" name="Google Shape;1431;p94"/>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1432" name="Google Shape;1432;p94"/>
          <p:cNvGrpSpPr/>
          <p:nvPr/>
        </p:nvGrpSpPr>
        <p:grpSpPr>
          <a:xfrm rot="5400000">
            <a:off x="621475" y="4062025"/>
            <a:ext cx="581800" cy="582350"/>
            <a:chOff x="8064275" y="887850"/>
            <a:chExt cx="581800" cy="582350"/>
          </a:xfrm>
        </p:grpSpPr>
        <p:sp>
          <p:nvSpPr>
            <p:cNvPr id="1433" name="Google Shape;1433;p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9" name="Google Shape;1439;p94"/>
          <p:cNvGrpSpPr/>
          <p:nvPr/>
        </p:nvGrpSpPr>
        <p:grpSpPr>
          <a:xfrm rot="5400000">
            <a:off x="1482825" y="3350800"/>
            <a:ext cx="292025" cy="292575"/>
            <a:chOff x="7353050" y="316275"/>
            <a:chExt cx="292025" cy="292575"/>
          </a:xfrm>
        </p:grpSpPr>
        <p:sp>
          <p:nvSpPr>
            <p:cNvPr id="1440" name="Google Shape;1440;p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4" name="Google Shape;1444;p94"/>
          <p:cNvGrpSpPr/>
          <p:nvPr/>
        </p:nvGrpSpPr>
        <p:grpSpPr>
          <a:xfrm rot="5400000">
            <a:off x="1595125" y="4790325"/>
            <a:ext cx="175000" cy="175000"/>
            <a:chOff x="8792300" y="321275"/>
            <a:chExt cx="175000" cy="175000"/>
          </a:xfrm>
        </p:grpSpPr>
        <p:sp>
          <p:nvSpPr>
            <p:cNvPr id="1445" name="Google Shape;1445;p9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9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9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9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9" name="Google Shape;1449;p94"/>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94"/>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94"/>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94"/>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94"/>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94"/>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5" name="Google Shape;1455;p94"/>
          <p:cNvGrpSpPr/>
          <p:nvPr/>
        </p:nvGrpSpPr>
        <p:grpSpPr>
          <a:xfrm rot="5400000">
            <a:off x="1701119" y="1515381"/>
            <a:ext cx="175013" cy="27000"/>
            <a:chOff x="5662375" y="212375"/>
            <a:chExt cx="175013" cy="27000"/>
          </a:xfrm>
        </p:grpSpPr>
        <p:sp>
          <p:nvSpPr>
            <p:cNvPr id="1456" name="Google Shape;1456;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9" name="Google Shape;1459;p94"/>
          <p:cNvGrpSpPr/>
          <p:nvPr/>
        </p:nvGrpSpPr>
        <p:grpSpPr>
          <a:xfrm rot="5400000">
            <a:off x="1819519" y="4562081"/>
            <a:ext cx="175013" cy="27000"/>
            <a:chOff x="5662375" y="212375"/>
            <a:chExt cx="175013" cy="27000"/>
          </a:xfrm>
        </p:grpSpPr>
        <p:sp>
          <p:nvSpPr>
            <p:cNvPr id="1460" name="Google Shape;1460;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3" name="Google Shape;1463;p94"/>
          <p:cNvGrpSpPr/>
          <p:nvPr/>
        </p:nvGrpSpPr>
        <p:grpSpPr>
          <a:xfrm rot="5400000">
            <a:off x="408594" y="4140781"/>
            <a:ext cx="175013" cy="27000"/>
            <a:chOff x="5662375" y="212375"/>
            <a:chExt cx="175013" cy="27000"/>
          </a:xfrm>
        </p:grpSpPr>
        <p:sp>
          <p:nvSpPr>
            <p:cNvPr id="1464" name="Google Shape;1464;p94"/>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94"/>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94"/>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467"/>
        <p:cNvGrpSpPr/>
        <p:nvPr/>
      </p:nvGrpSpPr>
      <p:grpSpPr>
        <a:xfrm>
          <a:off x="0" y="0"/>
          <a:ext cx="0" cy="0"/>
          <a:chOff x="0" y="0"/>
          <a:chExt cx="0" cy="0"/>
        </a:xfrm>
      </p:grpSpPr>
      <p:grpSp>
        <p:nvGrpSpPr>
          <p:cNvPr id="1468" name="Google Shape;1468;p95"/>
          <p:cNvGrpSpPr/>
          <p:nvPr/>
        </p:nvGrpSpPr>
        <p:grpSpPr>
          <a:xfrm>
            <a:off x="261711" y="-1158"/>
            <a:ext cx="8550327" cy="3981600"/>
            <a:chOff x="261711" y="-1158"/>
            <a:chExt cx="8550327" cy="3981600"/>
          </a:xfrm>
        </p:grpSpPr>
        <p:cxnSp>
          <p:nvCxnSpPr>
            <p:cNvPr id="1469" name="Google Shape;1469;p95"/>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1470" name="Google Shape;1470;p95"/>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1471" name="Google Shape;1471;p95"/>
            <p:cNvGrpSpPr/>
            <p:nvPr/>
          </p:nvGrpSpPr>
          <p:grpSpPr>
            <a:xfrm rot="10800000">
              <a:off x="343275" y="3300779"/>
              <a:ext cx="344736" cy="345385"/>
              <a:chOff x="7353050" y="316275"/>
              <a:chExt cx="292025" cy="292575"/>
            </a:xfrm>
          </p:grpSpPr>
          <p:sp>
            <p:nvSpPr>
              <p:cNvPr id="1472" name="Google Shape;1472;p9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9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9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9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6" name="Google Shape;1476;p95"/>
            <p:cNvGrpSpPr/>
            <p:nvPr/>
          </p:nvGrpSpPr>
          <p:grpSpPr>
            <a:xfrm rot="10800000">
              <a:off x="8520013" y="714742"/>
              <a:ext cx="292025" cy="292575"/>
              <a:chOff x="7353050" y="316275"/>
              <a:chExt cx="292025" cy="292575"/>
            </a:xfrm>
          </p:grpSpPr>
          <p:sp>
            <p:nvSpPr>
              <p:cNvPr id="1477" name="Google Shape;1477;p9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9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9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9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1" name="Google Shape;1481;p95"/>
            <p:cNvGrpSpPr/>
            <p:nvPr/>
          </p:nvGrpSpPr>
          <p:grpSpPr>
            <a:xfrm rot="10800000">
              <a:off x="261711" y="465077"/>
              <a:ext cx="507562" cy="507984"/>
              <a:chOff x="8064275" y="887850"/>
              <a:chExt cx="581800" cy="582350"/>
            </a:xfrm>
          </p:grpSpPr>
          <p:sp>
            <p:nvSpPr>
              <p:cNvPr id="1482" name="Google Shape;1482;p9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9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9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9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9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9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88"/>
        <p:cNvGrpSpPr/>
        <p:nvPr/>
      </p:nvGrpSpPr>
      <p:grpSpPr>
        <a:xfrm>
          <a:off x="0" y="0"/>
          <a:ext cx="0" cy="0"/>
          <a:chOff x="0" y="0"/>
          <a:chExt cx="0" cy="0"/>
        </a:xfrm>
      </p:grpSpPr>
      <p:grpSp>
        <p:nvGrpSpPr>
          <p:cNvPr id="1489" name="Google Shape;1489;p96"/>
          <p:cNvGrpSpPr/>
          <p:nvPr/>
        </p:nvGrpSpPr>
        <p:grpSpPr>
          <a:xfrm>
            <a:off x="432850" y="0"/>
            <a:ext cx="8278300" cy="5165700"/>
            <a:chOff x="432850" y="0"/>
            <a:chExt cx="8278300" cy="5165700"/>
          </a:xfrm>
        </p:grpSpPr>
        <p:cxnSp>
          <p:nvCxnSpPr>
            <p:cNvPr id="1490" name="Google Shape;1490;p96"/>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1491" name="Google Shape;1491;p96"/>
            <p:cNvGrpSpPr/>
            <p:nvPr/>
          </p:nvGrpSpPr>
          <p:grpSpPr>
            <a:xfrm>
              <a:off x="8129350" y="4292175"/>
              <a:ext cx="581800" cy="582350"/>
              <a:chOff x="8064275" y="887850"/>
              <a:chExt cx="581800" cy="582350"/>
            </a:xfrm>
          </p:grpSpPr>
          <p:sp>
            <p:nvSpPr>
              <p:cNvPr id="1492" name="Google Shape;1492;p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8" name="Google Shape;1498;p96"/>
            <p:cNvGrpSpPr/>
            <p:nvPr/>
          </p:nvGrpSpPr>
          <p:grpSpPr>
            <a:xfrm>
              <a:off x="8274238" y="3720600"/>
              <a:ext cx="292025" cy="292575"/>
              <a:chOff x="7353050" y="316275"/>
              <a:chExt cx="292025" cy="292575"/>
            </a:xfrm>
          </p:grpSpPr>
          <p:sp>
            <p:nvSpPr>
              <p:cNvPr id="1499" name="Google Shape;1499;p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3" name="Google Shape;1503;p96"/>
            <p:cNvGrpSpPr/>
            <p:nvPr/>
          </p:nvGrpSpPr>
          <p:grpSpPr>
            <a:xfrm>
              <a:off x="8332763" y="3212475"/>
              <a:ext cx="175000" cy="175000"/>
              <a:chOff x="8792300" y="321275"/>
              <a:chExt cx="175000" cy="175000"/>
            </a:xfrm>
          </p:grpSpPr>
          <p:sp>
            <p:nvSpPr>
              <p:cNvPr id="1504" name="Google Shape;1504;p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08" name="Google Shape;1508;p96"/>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1509" name="Google Shape;1509;p96"/>
            <p:cNvGrpSpPr/>
            <p:nvPr/>
          </p:nvGrpSpPr>
          <p:grpSpPr>
            <a:xfrm rot="10800000">
              <a:off x="432850" y="291788"/>
              <a:ext cx="581800" cy="582350"/>
              <a:chOff x="8064275" y="887850"/>
              <a:chExt cx="581800" cy="582350"/>
            </a:xfrm>
          </p:grpSpPr>
          <p:sp>
            <p:nvSpPr>
              <p:cNvPr id="1510" name="Google Shape;1510;p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6" name="Google Shape;1516;p96"/>
            <p:cNvGrpSpPr/>
            <p:nvPr/>
          </p:nvGrpSpPr>
          <p:grpSpPr>
            <a:xfrm rot="10800000">
              <a:off x="577738" y="1153138"/>
              <a:ext cx="292025" cy="292575"/>
              <a:chOff x="7353050" y="316275"/>
              <a:chExt cx="292025" cy="292575"/>
            </a:xfrm>
          </p:grpSpPr>
          <p:sp>
            <p:nvSpPr>
              <p:cNvPr id="1517" name="Google Shape;1517;p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1" name="Google Shape;1521;p96"/>
            <p:cNvGrpSpPr/>
            <p:nvPr/>
          </p:nvGrpSpPr>
          <p:grpSpPr>
            <a:xfrm rot="10800000">
              <a:off x="636238" y="1778838"/>
              <a:ext cx="175000" cy="175000"/>
              <a:chOff x="8792300" y="321275"/>
              <a:chExt cx="175000" cy="175000"/>
            </a:xfrm>
          </p:grpSpPr>
          <p:sp>
            <p:nvSpPr>
              <p:cNvPr id="1522" name="Google Shape;1522;p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6" name="Google Shape;1526;p96"/>
            <p:cNvGrpSpPr/>
            <p:nvPr/>
          </p:nvGrpSpPr>
          <p:grpSpPr>
            <a:xfrm>
              <a:off x="432850" y="2003163"/>
              <a:ext cx="175013" cy="27000"/>
              <a:chOff x="5662375" y="212375"/>
              <a:chExt cx="175013" cy="27000"/>
            </a:xfrm>
          </p:grpSpPr>
          <p:sp>
            <p:nvSpPr>
              <p:cNvPr id="1527" name="Google Shape;1527;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0" name="Google Shape;1530;p96"/>
            <p:cNvGrpSpPr/>
            <p:nvPr/>
          </p:nvGrpSpPr>
          <p:grpSpPr>
            <a:xfrm>
              <a:off x="788100" y="208488"/>
              <a:ext cx="175013" cy="27000"/>
              <a:chOff x="5662375" y="212375"/>
              <a:chExt cx="175013" cy="27000"/>
            </a:xfrm>
          </p:grpSpPr>
          <p:sp>
            <p:nvSpPr>
              <p:cNvPr id="1531" name="Google Shape;1531;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4" name="Google Shape;1534;p96"/>
            <p:cNvGrpSpPr/>
            <p:nvPr/>
          </p:nvGrpSpPr>
          <p:grpSpPr>
            <a:xfrm>
              <a:off x="8129350" y="4988725"/>
              <a:ext cx="175013" cy="27000"/>
              <a:chOff x="5662375" y="212375"/>
              <a:chExt cx="175013" cy="27000"/>
            </a:xfrm>
          </p:grpSpPr>
          <p:sp>
            <p:nvSpPr>
              <p:cNvPr id="1535" name="Google Shape;1535;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8" name="Google Shape;1538;p96"/>
            <p:cNvGrpSpPr/>
            <p:nvPr/>
          </p:nvGrpSpPr>
          <p:grpSpPr>
            <a:xfrm>
              <a:off x="8497550" y="3429425"/>
              <a:ext cx="175013" cy="27000"/>
              <a:chOff x="5662375" y="212375"/>
              <a:chExt cx="175013" cy="27000"/>
            </a:xfrm>
          </p:grpSpPr>
          <p:sp>
            <p:nvSpPr>
              <p:cNvPr id="1539" name="Google Shape;1539;p9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9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9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42" name="Google Shape;1542;p96"/>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1543" name="Google Shape;1543;p96"/>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1544" name="Google Shape;1544;p9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9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9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9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548"/>
        <p:cNvGrpSpPr/>
        <p:nvPr/>
      </p:nvGrpSpPr>
      <p:grpSpPr>
        <a:xfrm>
          <a:off x="0" y="0"/>
          <a:ext cx="0" cy="0"/>
          <a:chOff x="0" y="0"/>
          <a:chExt cx="0" cy="0"/>
        </a:xfrm>
      </p:grpSpPr>
      <p:grpSp>
        <p:nvGrpSpPr>
          <p:cNvPr id="1549" name="Google Shape;1549;p97"/>
          <p:cNvGrpSpPr/>
          <p:nvPr/>
        </p:nvGrpSpPr>
        <p:grpSpPr>
          <a:xfrm>
            <a:off x="-6867" y="-6625"/>
            <a:ext cx="9152342" cy="5102050"/>
            <a:chOff x="-6867" y="-6625"/>
            <a:chExt cx="9152342" cy="5102050"/>
          </a:xfrm>
        </p:grpSpPr>
        <p:cxnSp>
          <p:nvCxnSpPr>
            <p:cNvPr id="1550" name="Google Shape;1550;p97"/>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1551" name="Google Shape;1551;p97"/>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1552" name="Google Shape;1552;p97"/>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1553" name="Google Shape;1553;p97"/>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1554" name="Google Shape;1554;p97"/>
            <p:cNvGrpSpPr/>
            <p:nvPr/>
          </p:nvGrpSpPr>
          <p:grpSpPr>
            <a:xfrm flipH="1">
              <a:off x="1278333" y="4513075"/>
              <a:ext cx="581800" cy="582350"/>
              <a:chOff x="8064275" y="887850"/>
              <a:chExt cx="581800" cy="582350"/>
            </a:xfrm>
          </p:grpSpPr>
          <p:sp>
            <p:nvSpPr>
              <p:cNvPr id="1555" name="Google Shape;1555;p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1" name="Google Shape;1561;p97"/>
            <p:cNvGrpSpPr/>
            <p:nvPr/>
          </p:nvGrpSpPr>
          <p:grpSpPr>
            <a:xfrm flipH="1">
              <a:off x="2747608" y="4340463"/>
              <a:ext cx="292025" cy="292575"/>
              <a:chOff x="7353050" y="316275"/>
              <a:chExt cx="292025" cy="292575"/>
            </a:xfrm>
          </p:grpSpPr>
          <p:sp>
            <p:nvSpPr>
              <p:cNvPr id="1562" name="Google Shape;1562;p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6" name="Google Shape;1566;p97"/>
            <p:cNvGrpSpPr/>
            <p:nvPr/>
          </p:nvGrpSpPr>
          <p:grpSpPr>
            <a:xfrm flipH="1">
              <a:off x="171308" y="4315025"/>
              <a:ext cx="175000" cy="175000"/>
              <a:chOff x="8792300" y="321275"/>
              <a:chExt cx="175000" cy="175000"/>
            </a:xfrm>
          </p:grpSpPr>
          <p:sp>
            <p:nvSpPr>
              <p:cNvPr id="1567" name="Google Shape;1567;p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1" name="Google Shape;1571;p97"/>
            <p:cNvGrpSpPr/>
            <p:nvPr/>
          </p:nvGrpSpPr>
          <p:grpSpPr>
            <a:xfrm>
              <a:off x="3873197" y="4657550"/>
              <a:ext cx="293111" cy="293388"/>
              <a:chOff x="3164039" y="430875"/>
              <a:chExt cx="293111" cy="293388"/>
            </a:xfrm>
          </p:grpSpPr>
          <p:sp>
            <p:nvSpPr>
              <p:cNvPr id="1572" name="Google Shape;1572;p9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9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9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9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9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9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8" name="Google Shape;1578;p97"/>
            <p:cNvGrpSpPr/>
            <p:nvPr/>
          </p:nvGrpSpPr>
          <p:grpSpPr>
            <a:xfrm flipH="1">
              <a:off x="242270" y="4142425"/>
              <a:ext cx="175013" cy="27000"/>
              <a:chOff x="5662375" y="212375"/>
              <a:chExt cx="175013" cy="27000"/>
            </a:xfrm>
          </p:grpSpPr>
          <p:sp>
            <p:nvSpPr>
              <p:cNvPr id="1579" name="Google Shape;1579;p9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9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9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582" name="Google Shape;1582;p97"/>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1583" name="Google Shape;1583;p97"/>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1584" name="Google Shape;1584;p97"/>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1585" name="Google Shape;1585;p97"/>
            <p:cNvGrpSpPr/>
            <p:nvPr/>
          </p:nvGrpSpPr>
          <p:grpSpPr>
            <a:xfrm>
              <a:off x="8064275" y="1040250"/>
              <a:ext cx="581800" cy="582350"/>
              <a:chOff x="8064275" y="887850"/>
              <a:chExt cx="581800" cy="582350"/>
            </a:xfrm>
          </p:grpSpPr>
          <p:sp>
            <p:nvSpPr>
              <p:cNvPr id="1586" name="Google Shape;1586;p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2" name="Google Shape;1592;p97"/>
            <p:cNvGrpSpPr/>
            <p:nvPr/>
          </p:nvGrpSpPr>
          <p:grpSpPr>
            <a:xfrm>
              <a:off x="7353050" y="316275"/>
              <a:ext cx="292025" cy="292575"/>
              <a:chOff x="7353050" y="316275"/>
              <a:chExt cx="292025" cy="292575"/>
            </a:xfrm>
          </p:grpSpPr>
          <p:sp>
            <p:nvSpPr>
              <p:cNvPr id="1593" name="Google Shape;1593;p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7" name="Google Shape;1597;p97"/>
            <p:cNvGrpSpPr/>
            <p:nvPr/>
          </p:nvGrpSpPr>
          <p:grpSpPr>
            <a:xfrm>
              <a:off x="8792300" y="321275"/>
              <a:ext cx="175000" cy="175000"/>
              <a:chOff x="8792300" y="321275"/>
              <a:chExt cx="175000" cy="175000"/>
            </a:xfrm>
          </p:grpSpPr>
          <p:sp>
            <p:nvSpPr>
              <p:cNvPr id="1598" name="Google Shape;1598;p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9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9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9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9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9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9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8" name="Google Shape;1608;p97"/>
            <p:cNvGrpSpPr/>
            <p:nvPr/>
          </p:nvGrpSpPr>
          <p:grpSpPr>
            <a:xfrm>
              <a:off x="8490050" y="170875"/>
              <a:ext cx="175013" cy="27000"/>
              <a:chOff x="5662375" y="212375"/>
              <a:chExt cx="175013" cy="27000"/>
            </a:xfrm>
          </p:grpSpPr>
          <p:sp>
            <p:nvSpPr>
              <p:cNvPr id="1609" name="Google Shape;1609;p9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9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9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2" name="Google Shape;1612;p97"/>
            <p:cNvGrpSpPr/>
            <p:nvPr/>
          </p:nvGrpSpPr>
          <p:grpSpPr>
            <a:xfrm>
              <a:off x="8678350" y="1658000"/>
              <a:ext cx="175013" cy="27000"/>
              <a:chOff x="5662375" y="212375"/>
              <a:chExt cx="175013" cy="27000"/>
            </a:xfrm>
          </p:grpSpPr>
          <p:sp>
            <p:nvSpPr>
              <p:cNvPr id="1613" name="Google Shape;1613;p9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9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9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616"/>
        <p:cNvGrpSpPr/>
        <p:nvPr/>
      </p:nvGrpSpPr>
      <p:grpSpPr>
        <a:xfrm>
          <a:off x="0" y="0"/>
          <a:ext cx="0" cy="0"/>
          <a:chOff x="0" y="0"/>
          <a:chExt cx="0" cy="0"/>
        </a:xfrm>
      </p:grpSpPr>
      <p:grpSp>
        <p:nvGrpSpPr>
          <p:cNvPr id="1617" name="Google Shape;1617;p98"/>
          <p:cNvGrpSpPr/>
          <p:nvPr/>
        </p:nvGrpSpPr>
        <p:grpSpPr>
          <a:xfrm>
            <a:off x="1349626" y="598417"/>
            <a:ext cx="6453730" cy="3631136"/>
            <a:chOff x="365750" y="1285025"/>
            <a:chExt cx="6934275" cy="3315500"/>
          </a:xfrm>
        </p:grpSpPr>
        <p:sp>
          <p:nvSpPr>
            <p:cNvPr id="1618" name="Google Shape;1618;p9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9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0" name="Google Shape;1620;p98"/>
          <p:cNvSpPr txBox="1">
            <a:spLocks noGrp="1"/>
          </p:cNvSpPr>
          <p:nvPr>
            <p:ph type="title"/>
          </p:nvPr>
        </p:nvSpPr>
        <p:spPr>
          <a:xfrm>
            <a:off x="2624328" y="1018528"/>
            <a:ext cx="3904500" cy="190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1621" name="Google Shape;1621;p98"/>
          <p:cNvGrpSpPr/>
          <p:nvPr/>
        </p:nvGrpSpPr>
        <p:grpSpPr>
          <a:xfrm>
            <a:off x="-6867" y="-6625"/>
            <a:ext cx="9152342" cy="5102050"/>
            <a:chOff x="-6867" y="-6625"/>
            <a:chExt cx="9152342" cy="5102050"/>
          </a:xfrm>
        </p:grpSpPr>
        <p:cxnSp>
          <p:nvCxnSpPr>
            <p:cNvPr id="1622" name="Google Shape;1622;p98"/>
            <p:cNvCxnSpPr/>
            <p:nvPr/>
          </p:nvCxnSpPr>
          <p:spPr>
            <a:xfrm>
              <a:off x="2904283" y="4513075"/>
              <a:ext cx="1133100" cy="306300"/>
            </a:xfrm>
            <a:prstGeom prst="straightConnector1">
              <a:avLst/>
            </a:prstGeom>
            <a:noFill/>
            <a:ln w="9525" cap="flat" cmpd="sng">
              <a:solidFill>
                <a:srgbClr val="595959"/>
              </a:solidFill>
              <a:prstDash val="solid"/>
              <a:round/>
              <a:headEnd type="none" w="sm" len="sm"/>
              <a:tailEnd type="none" w="sm" len="sm"/>
            </a:ln>
          </p:spPr>
        </p:cxnSp>
        <p:cxnSp>
          <p:nvCxnSpPr>
            <p:cNvPr id="1623" name="Google Shape;1623;p98"/>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sm" len="sm"/>
              <a:tailEnd type="none" w="sm" len="sm"/>
            </a:ln>
          </p:spPr>
        </p:cxnSp>
        <p:cxnSp>
          <p:nvCxnSpPr>
            <p:cNvPr id="1624" name="Google Shape;1624;p98"/>
            <p:cNvCxnSpPr/>
            <p:nvPr/>
          </p:nvCxnSpPr>
          <p:spPr>
            <a:xfrm>
              <a:off x="259558" y="4408000"/>
              <a:ext cx="1332000" cy="392100"/>
            </a:xfrm>
            <a:prstGeom prst="straightConnector1">
              <a:avLst/>
            </a:prstGeom>
            <a:noFill/>
            <a:ln w="9525" cap="flat" cmpd="sng">
              <a:solidFill>
                <a:srgbClr val="595959"/>
              </a:solidFill>
              <a:prstDash val="solid"/>
              <a:round/>
              <a:headEnd type="none" w="sm" len="sm"/>
              <a:tailEnd type="none" w="sm" len="sm"/>
            </a:ln>
          </p:spPr>
        </p:cxnSp>
        <p:cxnSp>
          <p:nvCxnSpPr>
            <p:cNvPr id="1625" name="Google Shape;1625;p98"/>
            <p:cNvCxnSpPr/>
            <p:nvPr/>
          </p:nvCxnSpPr>
          <p:spPr>
            <a:xfrm>
              <a:off x="-6867" y="3993550"/>
              <a:ext cx="273900" cy="407100"/>
            </a:xfrm>
            <a:prstGeom prst="straightConnector1">
              <a:avLst/>
            </a:prstGeom>
            <a:noFill/>
            <a:ln w="9525" cap="flat" cmpd="sng">
              <a:solidFill>
                <a:srgbClr val="595959"/>
              </a:solidFill>
              <a:prstDash val="solid"/>
              <a:round/>
              <a:headEnd type="none" w="sm" len="sm"/>
              <a:tailEnd type="none" w="sm" len="sm"/>
            </a:ln>
          </p:spPr>
        </p:cxnSp>
        <p:grpSp>
          <p:nvGrpSpPr>
            <p:cNvPr id="1626" name="Google Shape;1626;p98"/>
            <p:cNvGrpSpPr/>
            <p:nvPr/>
          </p:nvGrpSpPr>
          <p:grpSpPr>
            <a:xfrm flipH="1">
              <a:off x="1278333" y="4513075"/>
              <a:ext cx="581800" cy="582350"/>
              <a:chOff x="8064275" y="887850"/>
              <a:chExt cx="581800" cy="582350"/>
            </a:xfrm>
          </p:grpSpPr>
          <p:sp>
            <p:nvSpPr>
              <p:cNvPr id="1627" name="Google Shape;1627;p9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9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9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9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9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9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3" name="Google Shape;1633;p98"/>
            <p:cNvGrpSpPr/>
            <p:nvPr/>
          </p:nvGrpSpPr>
          <p:grpSpPr>
            <a:xfrm flipH="1">
              <a:off x="2747608" y="4340463"/>
              <a:ext cx="292025" cy="292575"/>
              <a:chOff x="7353050" y="316275"/>
              <a:chExt cx="292025" cy="292575"/>
            </a:xfrm>
          </p:grpSpPr>
          <p:sp>
            <p:nvSpPr>
              <p:cNvPr id="1634" name="Google Shape;1634;p9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9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9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9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8" name="Google Shape;1638;p98"/>
            <p:cNvGrpSpPr/>
            <p:nvPr/>
          </p:nvGrpSpPr>
          <p:grpSpPr>
            <a:xfrm flipH="1">
              <a:off x="171308" y="4315025"/>
              <a:ext cx="175000" cy="175000"/>
              <a:chOff x="8792300" y="321275"/>
              <a:chExt cx="175000" cy="175000"/>
            </a:xfrm>
          </p:grpSpPr>
          <p:sp>
            <p:nvSpPr>
              <p:cNvPr id="1639" name="Google Shape;1639;p9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9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9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9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98"/>
            <p:cNvGrpSpPr/>
            <p:nvPr/>
          </p:nvGrpSpPr>
          <p:grpSpPr>
            <a:xfrm>
              <a:off x="3873197" y="4657550"/>
              <a:ext cx="293111" cy="293388"/>
              <a:chOff x="3164039" y="430875"/>
              <a:chExt cx="293111" cy="293388"/>
            </a:xfrm>
          </p:grpSpPr>
          <p:sp>
            <p:nvSpPr>
              <p:cNvPr id="1644" name="Google Shape;1644;p9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9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9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9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9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9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0" name="Google Shape;1650;p98"/>
            <p:cNvGrpSpPr/>
            <p:nvPr/>
          </p:nvGrpSpPr>
          <p:grpSpPr>
            <a:xfrm flipH="1">
              <a:off x="242270" y="4142425"/>
              <a:ext cx="175013" cy="27000"/>
              <a:chOff x="5662375" y="212375"/>
              <a:chExt cx="175013" cy="27000"/>
            </a:xfrm>
          </p:grpSpPr>
          <p:sp>
            <p:nvSpPr>
              <p:cNvPr id="1651" name="Google Shape;1651;p9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9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9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54" name="Google Shape;1654;p98"/>
            <p:cNvCxnSpPr/>
            <p:nvPr/>
          </p:nvCxnSpPr>
          <p:spPr>
            <a:xfrm rot="10800000">
              <a:off x="5995050" y="226600"/>
              <a:ext cx="1504500" cy="224700"/>
            </a:xfrm>
            <a:prstGeom prst="straightConnector1">
              <a:avLst/>
            </a:prstGeom>
            <a:noFill/>
            <a:ln w="9525" cap="flat" cmpd="sng">
              <a:solidFill>
                <a:srgbClr val="595959"/>
              </a:solidFill>
              <a:prstDash val="solid"/>
              <a:round/>
              <a:headEnd type="none" w="sm" len="sm"/>
              <a:tailEnd type="none" w="sm" len="sm"/>
            </a:ln>
          </p:spPr>
        </p:cxnSp>
        <p:cxnSp>
          <p:nvCxnSpPr>
            <p:cNvPr id="1655" name="Google Shape;1655;p98"/>
            <p:cNvCxnSpPr/>
            <p:nvPr/>
          </p:nvCxnSpPr>
          <p:spPr>
            <a:xfrm rot="10800000">
              <a:off x="7512925" y="457850"/>
              <a:ext cx="829500" cy="743400"/>
            </a:xfrm>
            <a:prstGeom prst="straightConnector1">
              <a:avLst/>
            </a:prstGeom>
            <a:noFill/>
            <a:ln w="9525" cap="flat" cmpd="sng">
              <a:solidFill>
                <a:srgbClr val="595959"/>
              </a:solidFill>
              <a:prstDash val="solid"/>
              <a:round/>
              <a:headEnd type="none" w="sm" len="sm"/>
              <a:tailEnd type="none" w="sm" len="sm"/>
            </a:ln>
          </p:spPr>
        </p:cxnSp>
        <p:cxnSp>
          <p:nvCxnSpPr>
            <p:cNvPr id="1656" name="Google Shape;1656;p98"/>
            <p:cNvCxnSpPr/>
            <p:nvPr/>
          </p:nvCxnSpPr>
          <p:spPr>
            <a:xfrm flipH="1">
              <a:off x="8348975" y="-6625"/>
              <a:ext cx="796500" cy="1188000"/>
            </a:xfrm>
            <a:prstGeom prst="straightConnector1">
              <a:avLst/>
            </a:prstGeom>
            <a:noFill/>
            <a:ln w="9525" cap="flat" cmpd="sng">
              <a:solidFill>
                <a:srgbClr val="595959"/>
              </a:solidFill>
              <a:prstDash val="solid"/>
              <a:round/>
              <a:headEnd type="none" w="sm" len="sm"/>
              <a:tailEnd type="none" w="sm" len="sm"/>
            </a:ln>
          </p:spPr>
        </p:cxnSp>
        <p:grpSp>
          <p:nvGrpSpPr>
            <p:cNvPr id="1657" name="Google Shape;1657;p98"/>
            <p:cNvGrpSpPr/>
            <p:nvPr/>
          </p:nvGrpSpPr>
          <p:grpSpPr>
            <a:xfrm>
              <a:off x="8064275" y="1040250"/>
              <a:ext cx="581800" cy="582350"/>
              <a:chOff x="8064275" y="887850"/>
              <a:chExt cx="581800" cy="582350"/>
            </a:xfrm>
          </p:grpSpPr>
          <p:sp>
            <p:nvSpPr>
              <p:cNvPr id="1658" name="Google Shape;1658;p9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9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9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9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9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9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4" name="Google Shape;1664;p98"/>
            <p:cNvGrpSpPr/>
            <p:nvPr/>
          </p:nvGrpSpPr>
          <p:grpSpPr>
            <a:xfrm>
              <a:off x="7353050" y="316275"/>
              <a:ext cx="292025" cy="292575"/>
              <a:chOff x="7353050" y="316275"/>
              <a:chExt cx="292025" cy="292575"/>
            </a:xfrm>
          </p:grpSpPr>
          <p:sp>
            <p:nvSpPr>
              <p:cNvPr id="1665" name="Google Shape;1665;p9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9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9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9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9" name="Google Shape;1669;p98"/>
            <p:cNvGrpSpPr/>
            <p:nvPr/>
          </p:nvGrpSpPr>
          <p:grpSpPr>
            <a:xfrm>
              <a:off x="8792300" y="321275"/>
              <a:ext cx="175000" cy="175000"/>
              <a:chOff x="8792300" y="321275"/>
              <a:chExt cx="175000" cy="175000"/>
            </a:xfrm>
          </p:grpSpPr>
          <p:sp>
            <p:nvSpPr>
              <p:cNvPr id="1670" name="Google Shape;1670;p9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9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9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9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4" name="Google Shape;1674;p9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9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9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9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9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9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0" name="Google Shape;1680;p98"/>
            <p:cNvGrpSpPr/>
            <p:nvPr/>
          </p:nvGrpSpPr>
          <p:grpSpPr>
            <a:xfrm>
              <a:off x="8490050" y="170875"/>
              <a:ext cx="175013" cy="27000"/>
              <a:chOff x="5662375" y="212375"/>
              <a:chExt cx="175013" cy="27000"/>
            </a:xfrm>
          </p:grpSpPr>
          <p:sp>
            <p:nvSpPr>
              <p:cNvPr id="1681" name="Google Shape;1681;p9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9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9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4" name="Google Shape;1684;p98"/>
            <p:cNvGrpSpPr/>
            <p:nvPr/>
          </p:nvGrpSpPr>
          <p:grpSpPr>
            <a:xfrm>
              <a:off x="8678350" y="1658000"/>
              <a:ext cx="175013" cy="27000"/>
              <a:chOff x="5662375" y="212375"/>
              <a:chExt cx="175013" cy="27000"/>
            </a:xfrm>
          </p:grpSpPr>
          <p:sp>
            <p:nvSpPr>
              <p:cNvPr id="1685" name="Google Shape;1685;p9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9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9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88" name="Google Shape;1688;p98"/>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89"/>
        <p:cNvGrpSpPr/>
        <p:nvPr/>
      </p:nvGrpSpPr>
      <p:grpSpPr>
        <a:xfrm>
          <a:off x="0" y="0"/>
          <a:ext cx="0" cy="0"/>
          <a:chOff x="0" y="0"/>
          <a:chExt cx="0" cy="0"/>
        </a:xfrm>
      </p:grpSpPr>
      <p:sp>
        <p:nvSpPr>
          <p:cNvPr id="1690" name="Google Shape;1690;p99"/>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91" name="Google Shape;1691;p99"/>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1692" name="Google Shape;1692;p99"/>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693" name="Google Shape;1693;p99"/>
          <p:cNvGrpSpPr/>
          <p:nvPr/>
        </p:nvGrpSpPr>
        <p:grpSpPr>
          <a:xfrm>
            <a:off x="432850" y="0"/>
            <a:ext cx="8278300" cy="5165700"/>
            <a:chOff x="432850" y="0"/>
            <a:chExt cx="8278300" cy="5165700"/>
          </a:xfrm>
        </p:grpSpPr>
        <p:cxnSp>
          <p:nvCxnSpPr>
            <p:cNvPr id="1694" name="Google Shape;1694;p9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695" name="Google Shape;1695;p99"/>
            <p:cNvGrpSpPr/>
            <p:nvPr/>
          </p:nvGrpSpPr>
          <p:grpSpPr>
            <a:xfrm>
              <a:off x="8129350" y="4292175"/>
              <a:ext cx="581800" cy="582350"/>
              <a:chOff x="8064275" y="887850"/>
              <a:chExt cx="581800" cy="582350"/>
            </a:xfrm>
          </p:grpSpPr>
          <p:sp>
            <p:nvSpPr>
              <p:cNvPr id="1696" name="Google Shape;1696;p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2" name="Google Shape;1702;p99"/>
            <p:cNvGrpSpPr/>
            <p:nvPr/>
          </p:nvGrpSpPr>
          <p:grpSpPr>
            <a:xfrm>
              <a:off x="8274238" y="3720600"/>
              <a:ext cx="292025" cy="292575"/>
              <a:chOff x="7353050" y="316275"/>
              <a:chExt cx="292025" cy="292575"/>
            </a:xfrm>
          </p:grpSpPr>
          <p:sp>
            <p:nvSpPr>
              <p:cNvPr id="1703" name="Google Shape;1703;p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7" name="Google Shape;1707;p99"/>
            <p:cNvGrpSpPr/>
            <p:nvPr/>
          </p:nvGrpSpPr>
          <p:grpSpPr>
            <a:xfrm>
              <a:off x="8332763" y="3212475"/>
              <a:ext cx="175000" cy="175000"/>
              <a:chOff x="8792300" y="321275"/>
              <a:chExt cx="175000" cy="175000"/>
            </a:xfrm>
          </p:grpSpPr>
          <p:sp>
            <p:nvSpPr>
              <p:cNvPr id="1708" name="Google Shape;1708;p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12" name="Google Shape;1712;p9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713" name="Google Shape;1713;p99"/>
            <p:cNvGrpSpPr/>
            <p:nvPr/>
          </p:nvGrpSpPr>
          <p:grpSpPr>
            <a:xfrm rot="10800000">
              <a:off x="432850" y="291788"/>
              <a:ext cx="581800" cy="582350"/>
              <a:chOff x="8064275" y="887850"/>
              <a:chExt cx="581800" cy="582350"/>
            </a:xfrm>
          </p:grpSpPr>
          <p:sp>
            <p:nvSpPr>
              <p:cNvPr id="1714" name="Google Shape;1714;p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99"/>
            <p:cNvGrpSpPr/>
            <p:nvPr/>
          </p:nvGrpSpPr>
          <p:grpSpPr>
            <a:xfrm rot="10800000">
              <a:off x="577738" y="1153138"/>
              <a:ext cx="292025" cy="292575"/>
              <a:chOff x="7353050" y="316275"/>
              <a:chExt cx="292025" cy="292575"/>
            </a:xfrm>
          </p:grpSpPr>
          <p:sp>
            <p:nvSpPr>
              <p:cNvPr id="1721" name="Google Shape;1721;p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5" name="Google Shape;1725;p99"/>
            <p:cNvGrpSpPr/>
            <p:nvPr/>
          </p:nvGrpSpPr>
          <p:grpSpPr>
            <a:xfrm rot="10800000">
              <a:off x="636238" y="1778838"/>
              <a:ext cx="175000" cy="175000"/>
              <a:chOff x="8792300" y="321275"/>
              <a:chExt cx="175000" cy="175000"/>
            </a:xfrm>
          </p:grpSpPr>
          <p:sp>
            <p:nvSpPr>
              <p:cNvPr id="1726" name="Google Shape;1726;p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0" name="Google Shape;1730;p99"/>
            <p:cNvGrpSpPr/>
            <p:nvPr/>
          </p:nvGrpSpPr>
          <p:grpSpPr>
            <a:xfrm>
              <a:off x="432850" y="2003163"/>
              <a:ext cx="175013" cy="27000"/>
              <a:chOff x="5662375" y="212375"/>
              <a:chExt cx="175013" cy="27000"/>
            </a:xfrm>
          </p:grpSpPr>
          <p:sp>
            <p:nvSpPr>
              <p:cNvPr id="1731" name="Google Shape;1731;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4" name="Google Shape;1734;p99"/>
            <p:cNvGrpSpPr/>
            <p:nvPr/>
          </p:nvGrpSpPr>
          <p:grpSpPr>
            <a:xfrm>
              <a:off x="788100" y="208488"/>
              <a:ext cx="175013" cy="27000"/>
              <a:chOff x="5662375" y="212375"/>
              <a:chExt cx="175013" cy="27000"/>
            </a:xfrm>
          </p:grpSpPr>
          <p:sp>
            <p:nvSpPr>
              <p:cNvPr id="1735" name="Google Shape;1735;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8" name="Google Shape;1738;p99"/>
            <p:cNvGrpSpPr/>
            <p:nvPr/>
          </p:nvGrpSpPr>
          <p:grpSpPr>
            <a:xfrm>
              <a:off x="8129350" y="4988725"/>
              <a:ext cx="175013" cy="27000"/>
              <a:chOff x="5662375" y="212375"/>
              <a:chExt cx="175013" cy="27000"/>
            </a:xfrm>
          </p:grpSpPr>
          <p:sp>
            <p:nvSpPr>
              <p:cNvPr id="1739" name="Google Shape;1739;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2" name="Google Shape;1742;p99"/>
            <p:cNvGrpSpPr/>
            <p:nvPr/>
          </p:nvGrpSpPr>
          <p:grpSpPr>
            <a:xfrm>
              <a:off x="8497550" y="3429425"/>
              <a:ext cx="175013" cy="27000"/>
              <a:chOff x="5662375" y="212375"/>
              <a:chExt cx="175013" cy="27000"/>
            </a:xfrm>
          </p:grpSpPr>
          <p:sp>
            <p:nvSpPr>
              <p:cNvPr id="1743" name="Google Shape;1743;p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746" name="Google Shape;1746;p9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747" name="Google Shape;1747;p9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748" name="Google Shape;1748;p9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9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9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9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752"/>
        <p:cNvGrpSpPr/>
        <p:nvPr/>
      </p:nvGrpSpPr>
      <p:grpSpPr>
        <a:xfrm>
          <a:off x="0" y="0"/>
          <a:ext cx="0" cy="0"/>
          <a:chOff x="0" y="0"/>
          <a:chExt cx="0" cy="0"/>
        </a:xfrm>
      </p:grpSpPr>
      <p:sp>
        <p:nvSpPr>
          <p:cNvPr id="1753" name="Google Shape;1753;g1431e016d3b_0_187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54" name="Google Shape;1754;g1431e016d3b_0_18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6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6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6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6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6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6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6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54"/>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s://www.jobstreet.com.ph/laravel-developer-jobs?salary=60000&amp;salary-max=214748364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pic>
        <p:nvPicPr>
          <p:cNvPr id="1759" name="Google Shape;1759;p1"/>
          <p:cNvPicPr preferRelativeResize="0"/>
          <p:nvPr/>
        </p:nvPicPr>
        <p:blipFill rotWithShape="1">
          <a:blip r:embed="rId4">
            <a:alphaModFix/>
          </a:blip>
          <a:srcRect/>
          <a:stretch/>
        </p:blipFill>
        <p:spPr>
          <a:xfrm>
            <a:off x="0" y="0"/>
            <a:ext cx="9144003" cy="5143501"/>
          </a:xfrm>
          <a:prstGeom prst="rect">
            <a:avLst/>
          </a:prstGeom>
          <a:noFill/>
          <a:ln>
            <a:noFill/>
          </a:ln>
        </p:spPr>
      </p:pic>
      <p:sp>
        <p:nvSpPr>
          <p:cNvPr id="1760" name="Google Shape;1760;p1"/>
          <p:cNvSpPr txBox="1"/>
          <p:nvPr/>
        </p:nvSpPr>
        <p:spPr>
          <a:xfrm>
            <a:off x="2149525" y="2896475"/>
            <a:ext cx="4897800" cy="6617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2800" b="1" i="0" u="none" strike="noStrike" cap="none" dirty="0">
                <a:solidFill>
                  <a:schemeClr val="lt1"/>
                </a:solidFill>
                <a:latin typeface="Barlow Semi Condensed"/>
                <a:ea typeface="Barlow Semi Condensed"/>
                <a:cs typeface="Barlow Semi Condensed"/>
                <a:sym typeface="Barlow Semi Condensed"/>
              </a:rPr>
              <a:t>Laravel Lesson</a:t>
            </a:r>
            <a:endParaRPr lang="en-US" sz="2500" b="1" i="0" u="none" strike="noStrike" cap="none" dirty="0">
              <a:solidFill>
                <a:schemeClr val="lt1"/>
              </a:solidFill>
              <a:latin typeface="Barlow Semi Condensed"/>
              <a:ea typeface="Barlow Semi Condensed"/>
              <a:cs typeface="Barlow Semi Condensed"/>
              <a:sym typeface="Barlow Semi Condensed"/>
            </a:endParaRPr>
          </a:p>
          <a:p>
            <a:pPr marL="0" marR="0" lvl="0" indent="0" algn="ctr" rtl="0">
              <a:lnSpc>
                <a:spcPct val="100000"/>
              </a:lnSpc>
              <a:spcBef>
                <a:spcPts val="0"/>
              </a:spcBef>
              <a:spcAft>
                <a:spcPts val="0"/>
              </a:spcAft>
              <a:buClr>
                <a:schemeClr val="dk1"/>
              </a:buClr>
              <a:buSzPts val="1100"/>
              <a:buFont typeface="Arial"/>
              <a:buNone/>
            </a:pPr>
            <a:endParaRPr sz="1500" b="0" i="0" u="none" strike="noStrike" cap="none" dirty="0">
              <a:solidFill>
                <a:schemeClr val="lt1"/>
              </a:solidFill>
              <a:latin typeface="Barlow Semi Condensed"/>
              <a:ea typeface="Barlow Semi Condensed"/>
              <a:cs typeface="Barlow Semi Condensed"/>
              <a:sym typeface="Barlow Semi Condensed"/>
            </a:endParaRPr>
          </a:p>
        </p:txBody>
      </p:sp>
      <p:pic>
        <p:nvPicPr>
          <p:cNvPr id="1761" name="Google Shape;1761;p1"/>
          <p:cNvPicPr preferRelativeResize="0"/>
          <p:nvPr/>
        </p:nvPicPr>
        <p:blipFill rotWithShape="1">
          <a:blip r:embed="rId5">
            <a:alphaModFix/>
          </a:blip>
          <a:srcRect t="19286" b="15156"/>
          <a:stretch/>
        </p:blipFill>
        <p:spPr>
          <a:xfrm>
            <a:off x="1797625" y="1683325"/>
            <a:ext cx="5548749" cy="121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Process of Creating MVC</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Route to Controller</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to Model</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to View</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Repository Pattern -&gt; this </a:t>
            </a:r>
            <a:r>
              <a:rPr lang="en-US" sz="2000">
                <a:solidFill>
                  <a:srgbClr val="1C4587"/>
                </a:solidFill>
                <a:latin typeface="Barlow Semi Condensed"/>
                <a:ea typeface="Barlow Semi Condensed"/>
                <a:cs typeface="Barlow Semi Condensed"/>
                <a:sym typeface="Barlow Semi Condensed"/>
              </a:rPr>
              <a:t>is optional</a:t>
            </a: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350618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Controller</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2164345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Model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268467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View</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161367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a:solidFill>
                  <a:schemeClr val="lt1"/>
                </a:solidFill>
                <a:latin typeface="Barlow Semi Condensed"/>
                <a:ea typeface="Barlow Semi Condensed"/>
                <a:cs typeface="Barlow Semi Condensed"/>
                <a:sym typeface="Barlow Semi Condensed"/>
              </a:rPr>
              <a:t>Middleware</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07777"/>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t>
            </a:r>
          </a:p>
        </p:txBody>
      </p:sp>
    </p:spTree>
    <p:extLst>
      <p:ext uri="{BB962C8B-B14F-4D97-AF65-F5344CB8AC3E}">
        <p14:creationId xmlns:p14="http://schemas.microsoft.com/office/powerpoint/2010/main" val="427505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API?</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61555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Stands for </a:t>
            </a:r>
            <a:r>
              <a:rPr lang="en-US" sz="2000" dirty="0" err="1">
                <a:solidFill>
                  <a:srgbClr val="1C4587"/>
                </a:solidFill>
                <a:latin typeface="Barlow Semi Condensed"/>
                <a:ea typeface="Barlow Semi Condensed"/>
                <a:cs typeface="Barlow Semi Condensed"/>
                <a:sym typeface="Barlow Semi Condensed"/>
              </a:rPr>
              <a:t>Appication</a:t>
            </a:r>
            <a:r>
              <a:rPr lang="en-US" sz="2000" dirty="0">
                <a:solidFill>
                  <a:srgbClr val="1C4587"/>
                </a:solidFill>
                <a:latin typeface="Barlow Semi Condensed"/>
                <a:ea typeface="Barlow Semi Condensed"/>
                <a:cs typeface="Barlow Semi Condensed"/>
                <a:sym typeface="Barlow Semi Condensed"/>
              </a:rPr>
              <a:t> Programming Interface is a way for two or more computer programs to communicate with each other.</a:t>
            </a:r>
          </a:p>
        </p:txBody>
      </p:sp>
      <p:pic>
        <p:nvPicPr>
          <p:cNvPr id="3" name="Picture 2">
            <a:extLst>
              <a:ext uri="{FF2B5EF4-FFF2-40B4-BE49-F238E27FC236}">
                <a16:creationId xmlns:a16="http://schemas.microsoft.com/office/drawing/2014/main" id="{C24BC182-D092-493B-86C6-0696BA64D1FE}"/>
              </a:ext>
            </a:extLst>
          </p:cNvPr>
          <p:cNvPicPr>
            <a:picLocks noChangeAspect="1"/>
          </p:cNvPicPr>
          <p:nvPr/>
        </p:nvPicPr>
        <p:blipFill>
          <a:blip r:embed="rId4"/>
          <a:stretch>
            <a:fillRect/>
          </a:stretch>
        </p:blipFill>
        <p:spPr>
          <a:xfrm>
            <a:off x="660337" y="1543050"/>
            <a:ext cx="7258050" cy="3600450"/>
          </a:xfrm>
          <a:prstGeom prst="rect">
            <a:avLst/>
          </a:prstGeom>
        </p:spPr>
      </p:pic>
    </p:spTree>
    <p:extLst>
      <p:ext uri="{BB962C8B-B14F-4D97-AF65-F5344CB8AC3E}">
        <p14:creationId xmlns:p14="http://schemas.microsoft.com/office/powerpoint/2010/main" val="419955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Rest API?</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 is an application programming interface (API or web API) that conforms to the constraints of REST architectural style and allows for interaction with RESTful web services. REST stands for representational state transfer and was created by computer scientist Roy Fielding.</a:t>
            </a:r>
          </a:p>
        </p:txBody>
      </p:sp>
    </p:spTree>
    <p:extLst>
      <p:ext uri="{BB962C8B-B14F-4D97-AF65-F5344CB8AC3E}">
        <p14:creationId xmlns:p14="http://schemas.microsoft.com/office/powerpoint/2010/main" val="32148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Web Service vs Web Page?</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101600" marR="0" lvl="0" algn="l" rtl="0">
              <a:lnSpc>
                <a:spcPct val="100000"/>
              </a:lnSpc>
              <a:spcBef>
                <a:spcPts val="0"/>
              </a:spcBef>
              <a:spcAft>
                <a:spcPts val="0"/>
              </a:spcAft>
              <a:buClr>
                <a:srgbClr val="1C4587"/>
              </a:buClr>
              <a:buSzPts val="2000"/>
            </a:pP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 webpage is a part of a website; it means a website contains different web pages</a:t>
            </a:r>
          </a:p>
          <a:p>
            <a:pPr marL="457200" indent="-355600">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 web service, a web technology such as HTTP is used for transferring machine-readable file formats such as XML and JSON</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2160460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Postman Installation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615553"/>
          </a:xfrm>
          <a:prstGeom prst="rect">
            <a:avLst/>
          </a:prstGeom>
          <a:noFill/>
          <a:ln>
            <a:noFill/>
          </a:ln>
        </p:spPr>
        <p:txBody>
          <a:bodyPr spcFirstLastPara="1" wrap="square" lIns="0" tIns="0" rIns="0" bIns="0" anchor="t" anchorCtr="0">
            <a:spAutoFit/>
          </a:bodyPr>
          <a:lstStyle/>
          <a:p>
            <a:pPr marL="457200" indent="-355600">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https://www.postman.com/</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35449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What is Laravel?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is a free and open-source PHP web framework, created by Taylor </a:t>
            </a:r>
            <a:r>
              <a:rPr lang="en-US" sz="2000" dirty="0" err="1">
                <a:solidFill>
                  <a:srgbClr val="1C4587"/>
                </a:solidFill>
                <a:latin typeface="Barlow Semi Condensed"/>
                <a:ea typeface="Barlow Semi Condensed"/>
                <a:cs typeface="Barlow Semi Condensed"/>
                <a:sym typeface="Barlow Semi Condensed"/>
              </a:rPr>
              <a:t>Otwell</a:t>
            </a:r>
            <a:r>
              <a:rPr lang="en-US" sz="2000" dirty="0">
                <a:solidFill>
                  <a:srgbClr val="1C4587"/>
                </a:solidFill>
                <a:latin typeface="Barlow Semi Condensed"/>
                <a:ea typeface="Barlow Semi Condensed"/>
                <a:cs typeface="Barlow Semi Condensed"/>
                <a:sym typeface="Barlow Semi Condensed"/>
              </a:rPr>
              <a:t> and intended for the development of web applications following the model–view–controller (MVC) architectural pattern and based on Symfony</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420926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Why Laravel?</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Extremely Secure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Simple Code Structure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MVC Architecture Support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Object-Oriented Libraries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Quick Development Time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a:solidFill>
                  <a:srgbClr val="1C4587"/>
                </a:solidFill>
                <a:latin typeface="Barlow Semi Condensed"/>
                <a:ea typeface="Barlow Semi Condensed"/>
                <a:cs typeface="Barlow Semi Condensed"/>
                <a:sym typeface="Barlow Semi Condensed"/>
              </a:rPr>
              <a:t>Affordable</a:t>
            </a: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29078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Salary</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b="0" i="0" u="none" strike="noStrike" cap="none" dirty="0">
                <a:solidFill>
                  <a:srgbClr val="1C4587"/>
                </a:solidFill>
                <a:latin typeface="Barlow Semi Condensed"/>
                <a:ea typeface="Barlow Semi Condensed"/>
                <a:cs typeface="Barlow Semi Condensed"/>
                <a:sym typeface="Barlow Semi Condensed"/>
                <a:hlinkClick r:id="rId4"/>
              </a:rPr>
              <a:t>https://www.jobstreet.com.ph/laravel-developer-jobs?salary=60000&amp;salary-max=2147483647</a:t>
            </a:r>
            <a:endParaRPr lang="en-US" sz="2000" b="0" i="0" u="none" strike="noStrike" cap="none" dirty="0">
              <a:solidFill>
                <a:srgbClr val="1C4587"/>
              </a:solidFill>
              <a:latin typeface="Barlow Semi Condensed"/>
              <a:ea typeface="Barlow Semi Condensed"/>
              <a:cs typeface="Barlow Semi Condensed"/>
              <a:sym typeface="Barlow Semi Condensed"/>
            </a:endParaRP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b="0" i="0" u="none" strike="noStrike" cap="none">
                <a:solidFill>
                  <a:srgbClr val="1C4587"/>
                </a:solidFill>
                <a:latin typeface="Barlow Semi Condensed"/>
                <a:ea typeface="Barlow Semi Condensed"/>
                <a:cs typeface="Barlow Semi Condensed"/>
                <a:sym typeface="Barlow Semi Condensed"/>
              </a:rPr>
              <a:t>https://www.glassdoor.com/Salaries/laravel-php-developer-salary-SRCH_KO0,21.htm</a:t>
            </a: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57146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Prerequisite</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PHP</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MVC</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HTML and CSS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Composer</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Apache Server or XAMPP</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99467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a:solidFill>
                  <a:schemeClr val="lt1"/>
                </a:solidFill>
                <a:latin typeface="Barlow Semi Condensed"/>
                <a:ea typeface="Barlow Semi Condensed"/>
                <a:cs typeface="Barlow Semi Condensed"/>
                <a:sym typeface="Barlow Semi Condensed"/>
              </a:rPr>
              <a:t>Common HTTP </a:t>
            </a:r>
            <a:r>
              <a:rPr lang="en-US" sz="2000" b="1" dirty="0">
                <a:solidFill>
                  <a:schemeClr val="lt1"/>
                </a:solidFill>
                <a:latin typeface="Barlow Semi Condensed"/>
                <a:ea typeface="Barlow Semi Condensed"/>
                <a:cs typeface="Barlow Semi Condensed"/>
                <a:sym typeface="Barlow Semi Condensed"/>
              </a:rPr>
              <a:t>Methods</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846659"/>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GET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POST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DELETE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PUT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PATCH</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sz="2000" b="0" i="0" u="none" strike="noStrike" cap="none"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95143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Database Migration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538883"/>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Running migration script</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migration table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Altering migration table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factory</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Creating seeder</a:t>
            </a:r>
          </a:p>
        </p:txBody>
      </p:sp>
    </p:spTree>
    <p:extLst>
      <p:ext uri="{BB962C8B-B14F-4D97-AF65-F5344CB8AC3E}">
        <p14:creationId xmlns:p14="http://schemas.microsoft.com/office/powerpoint/2010/main" val="210804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Laravel Naming Convention</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3385542"/>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Model name should be singular, Pascal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Controller singular Pascal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Table name should be snake 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functions or methods name are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Properties are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4 spaces must not use TABS</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Parameter name should be camelCase</a:t>
            </a:r>
          </a:p>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endParaRPr lang="en-US" sz="2000" dirty="0">
              <a:solidFill>
                <a:srgbClr val="1C4587"/>
              </a:solidFill>
              <a:latin typeface="Barlow Semi Condensed"/>
              <a:ea typeface="Barlow Semi Condensed"/>
              <a:cs typeface="Barlow Semi Condensed"/>
              <a:sym typeface="Barlow Semi Condensed"/>
            </a:endParaRPr>
          </a:p>
          <a:p>
            <a:pPr marL="101600" marR="0" lvl="0" algn="l" rtl="0">
              <a:lnSpc>
                <a:spcPct val="100000"/>
              </a:lnSpc>
              <a:spcBef>
                <a:spcPts val="0"/>
              </a:spcBef>
              <a:spcAft>
                <a:spcPts val="0"/>
              </a:spcAft>
              <a:buClr>
                <a:srgbClr val="1C4587"/>
              </a:buClr>
              <a:buSzPts val="2000"/>
            </a:pPr>
            <a:r>
              <a:rPr lang="en-US" sz="2000" dirty="0">
                <a:solidFill>
                  <a:srgbClr val="1C4587"/>
                </a:solidFill>
                <a:latin typeface="Barlow Semi Condensed"/>
                <a:ea typeface="Barlow Semi Condensed"/>
                <a:cs typeface="Barlow Semi Condensed"/>
                <a:sym typeface="Barlow Semi Condensed"/>
              </a:rPr>
              <a:t>Resource: https://www.php-fig.org/psr/psr-12/</a:t>
            </a:r>
          </a:p>
          <a:p>
            <a:pPr marL="101600" marR="0" lvl="0" algn="l" rtl="0">
              <a:lnSpc>
                <a:spcPct val="100000"/>
              </a:lnSpc>
              <a:spcBef>
                <a:spcPts val="0"/>
              </a:spcBef>
              <a:spcAft>
                <a:spcPts val="0"/>
              </a:spcAft>
              <a:buClr>
                <a:srgbClr val="1C4587"/>
              </a:buClr>
              <a:buSzPts val="2000"/>
            </a:pPr>
            <a:r>
              <a:rPr lang="en-US" sz="2000" dirty="0">
                <a:solidFill>
                  <a:srgbClr val="1C4587"/>
                </a:solidFill>
                <a:latin typeface="Barlow Semi Condensed"/>
                <a:ea typeface="Barlow Semi Condensed"/>
                <a:cs typeface="Barlow Semi Condensed"/>
                <a:sym typeface="Barlow Semi Condensed"/>
              </a:rPr>
              <a:t>Note: PSR meaning PHP Standard Recommendation</a:t>
            </a:r>
          </a:p>
          <a:p>
            <a:pPr marL="101600" marR="0" lvl="0" algn="l" rtl="0">
              <a:lnSpc>
                <a:spcPct val="100000"/>
              </a:lnSpc>
              <a:spcBef>
                <a:spcPts val="0"/>
              </a:spcBef>
              <a:spcAft>
                <a:spcPts val="0"/>
              </a:spcAft>
              <a:buClr>
                <a:srgbClr val="1C4587"/>
              </a:buClr>
              <a:buSzPts val="2000"/>
            </a:pPr>
            <a:endParaRPr lang="en-US" sz="2000" dirty="0">
              <a:solidFill>
                <a:srgbClr val="1C4587"/>
              </a:solidFill>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588178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p3"/>
          <p:cNvSpPr/>
          <p:nvPr/>
        </p:nvSpPr>
        <p:spPr>
          <a:xfrm>
            <a:off x="-75" y="0"/>
            <a:ext cx="9144000" cy="4524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6" name="Google Shape;1776;p3"/>
          <p:cNvSpPr txBox="1">
            <a:spLocks noGrp="1"/>
          </p:cNvSpPr>
          <p:nvPr>
            <p:ph type="title"/>
          </p:nvPr>
        </p:nvSpPr>
        <p:spPr>
          <a:xfrm>
            <a:off x="128600" y="0"/>
            <a:ext cx="8725500" cy="452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sz="2000" b="1" dirty="0">
                <a:solidFill>
                  <a:schemeClr val="lt1"/>
                </a:solidFill>
                <a:latin typeface="Barlow Semi Condensed"/>
                <a:ea typeface="Barlow Semi Condensed"/>
                <a:cs typeface="Barlow Semi Condensed"/>
                <a:sym typeface="Barlow Semi Condensed"/>
              </a:rPr>
              <a:t>MVC</a:t>
            </a:r>
            <a:endParaRPr sz="2000" b="1" dirty="0">
              <a:solidFill>
                <a:schemeClr val="lt1"/>
              </a:solidFill>
              <a:latin typeface="Barlow Semi Condensed"/>
              <a:ea typeface="Barlow Semi Condensed"/>
              <a:cs typeface="Barlow Semi Condensed"/>
              <a:sym typeface="Barlow Semi Condensed"/>
            </a:endParaRPr>
          </a:p>
        </p:txBody>
      </p:sp>
      <p:pic>
        <p:nvPicPr>
          <p:cNvPr id="1777" name="Google Shape;1777;p3"/>
          <p:cNvPicPr preferRelativeResize="0"/>
          <p:nvPr/>
        </p:nvPicPr>
        <p:blipFill rotWithShape="1">
          <a:blip r:embed="rId3">
            <a:alphaModFix/>
          </a:blip>
          <a:srcRect/>
          <a:stretch/>
        </p:blipFill>
        <p:spPr>
          <a:xfrm>
            <a:off x="7837277" y="4667425"/>
            <a:ext cx="1077775" cy="359425"/>
          </a:xfrm>
          <a:prstGeom prst="rect">
            <a:avLst/>
          </a:prstGeom>
          <a:noFill/>
          <a:ln>
            <a:noFill/>
          </a:ln>
        </p:spPr>
      </p:pic>
      <p:sp>
        <p:nvSpPr>
          <p:cNvPr id="7" name="Google Shape;1767;p2">
            <a:extLst>
              <a:ext uri="{FF2B5EF4-FFF2-40B4-BE49-F238E27FC236}">
                <a16:creationId xmlns:a16="http://schemas.microsoft.com/office/drawing/2014/main" id="{87BC9803-8BB4-4376-8D51-F14BED275668}"/>
              </a:ext>
            </a:extLst>
          </p:cNvPr>
          <p:cNvSpPr txBox="1"/>
          <p:nvPr/>
        </p:nvSpPr>
        <p:spPr>
          <a:xfrm>
            <a:off x="128600" y="604968"/>
            <a:ext cx="8321525" cy="1231106"/>
          </a:xfrm>
          <a:prstGeom prst="rect">
            <a:avLst/>
          </a:prstGeom>
          <a:noFill/>
          <a:ln>
            <a:noFill/>
          </a:ln>
        </p:spPr>
        <p:txBody>
          <a:bodyPr spcFirstLastPara="1" wrap="square" lIns="0" tIns="0" rIns="0" bIns="0" anchor="t" anchorCtr="0">
            <a:spAutoFit/>
          </a:bodyPr>
          <a:lstStyle/>
          <a:p>
            <a:pPr marL="457200" marR="0" lvl="0" indent="-355600" algn="l" rtl="0">
              <a:lnSpc>
                <a:spcPct val="100000"/>
              </a:lnSpc>
              <a:spcBef>
                <a:spcPts val="0"/>
              </a:spcBef>
              <a:spcAft>
                <a:spcPts val="0"/>
              </a:spcAft>
              <a:buClr>
                <a:srgbClr val="1C4587"/>
              </a:buClr>
              <a:buSzPts val="2000"/>
              <a:buFont typeface="Arial" panose="020B0604020202020204" pitchFamily="34" charset="0"/>
              <a:buChar char="•"/>
            </a:pPr>
            <a:r>
              <a:rPr lang="en-US" sz="2000" dirty="0">
                <a:solidFill>
                  <a:srgbClr val="1C4587"/>
                </a:solidFill>
                <a:latin typeface="Barlow Semi Condensed"/>
                <a:ea typeface="Barlow Semi Condensed"/>
                <a:cs typeface="Barlow Semi Condensed"/>
                <a:sym typeface="Barlow Semi Condensed"/>
              </a:rPr>
              <a:t>is a software design pattern commonly used for developing user interfaces that divides the related program logic into three interconnected elements. This is done to separate internal representations of information from the ways information is presented to and accepted from the user.</a:t>
            </a:r>
          </a:p>
        </p:txBody>
      </p:sp>
      <p:pic>
        <p:nvPicPr>
          <p:cNvPr id="3" name="Picture 2">
            <a:extLst>
              <a:ext uri="{FF2B5EF4-FFF2-40B4-BE49-F238E27FC236}">
                <a16:creationId xmlns:a16="http://schemas.microsoft.com/office/drawing/2014/main" id="{11CA5259-2253-4150-89DE-7B203F7110A2}"/>
              </a:ext>
            </a:extLst>
          </p:cNvPr>
          <p:cNvPicPr>
            <a:picLocks noChangeAspect="1"/>
          </p:cNvPicPr>
          <p:nvPr/>
        </p:nvPicPr>
        <p:blipFill>
          <a:blip r:embed="rId4"/>
          <a:stretch>
            <a:fillRect/>
          </a:stretch>
        </p:blipFill>
        <p:spPr>
          <a:xfrm>
            <a:off x="1528762" y="1824332"/>
            <a:ext cx="6086475" cy="3305175"/>
          </a:xfrm>
          <a:prstGeom prst="rect">
            <a:avLst/>
          </a:prstGeom>
        </p:spPr>
      </p:pic>
    </p:spTree>
    <p:extLst>
      <p:ext uri="{BB962C8B-B14F-4D97-AF65-F5344CB8AC3E}">
        <p14:creationId xmlns:p14="http://schemas.microsoft.com/office/powerpoint/2010/main" val="4883570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2C4361"/>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2907</TotalTime>
  <Words>392</Words>
  <Application>Microsoft Office PowerPoint</Application>
  <PresentationFormat>On-screen Show (16:9)</PresentationFormat>
  <Paragraphs>67</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Fjalla One</vt:lpstr>
      <vt:lpstr>Roboto Condensed Light</vt:lpstr>
      <vt:lpstr>Barlow Semi Condensed Medium</vt:lpstr>
      <vt:lpstr>Barlow Semi Condensed</vt:lpstr>
      <vt:lpstr>Simple Light</vt:lpstr>
      <vt:lpstr>Technology Consulting by Slidesgo</vt:lpstr>
      <vt:lpstr>PowerPoint Presentation</vt:lpstr>
      <vt:lpstr>What is Laravel?</vt:lpstr>
      <vt:lpstr>Why Laravel?</vt:lpstr>
      <vt:lpstr>Salary</vt:lpstr>
      <vt:lpstr>Prerequisite</vt:lpstr>
      <vt:lpstr>Common HTTP Methods</vt:lpstr>
      <vt:lpstr>Database Migration</vt:lpstr>
      <vt:lpstr>Laravel Naming Convention</vt:lpstr>
      <vt:lpstr>MVC</vt:lpstr>
      <vt:lpstr>Process of Creating MVC</vt:lpstr>
      <vt:lpstr>Controller</vt:lpstr>
      <vt:lpstr>Model</vt:lpstr>
      <vt:lpstr>View</vt:lpstr>
      <vt:lpstr>Middleware</vt:lpstr>
      <vt:lpstr>What is API?</vt:lpstr>
      <vt:lpstr>What is Rest API?</vt:lpstr>
      <vt:lpstr>Web Service vs Web Page?</vt:lpstr>
      <vt:lpstr>Postman Installation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Adieu</dc:creator>
  <cp:lastModifiedBy>Davy Yabut</cp:lastModifiedBy>
  <cp:revision>246</cp:revision>
  <dcterms:modified xsi:type="dcterms:W3CDTF">2023-08-22T10:50:16Z</dcterms:modified>
</cp:coreProperties>
</file>